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1" r:id="rId2"/>
    <p:sldId id="2562" r:id="rId3"/>
    <p:sldId id="2563" r:id="rId4"/>
    <p:sldId id="2593" r:id="rId5"/>
    <p:sldId id="2592" r:id="rId6"/>
    <p:sldId id="2565" r:id="rId7"/>
    <p:sldId id="2566" r:id="rId8"/>
    <p:sldId id="2567" r:id="rId9"/>
    <p:sldId id="2568" r:id="rId10"/>
    <p:sldId id="2569" r:id="rId11"/>
    <p:sldId id="2570" r:id="rId12"/>
    <p:sldId id="2571" r:id="rId13"/>
    <p:sldId id="2594" r:id="rId14"/>
    <p:sldId id="2595" r:id="rId15"/>
    <p:sldId id="2572" r:id="rId16"/>
    <p:sldId id="2573" r:id="rId17"/>
    <p:sldId id="2574" r:id="rId18"/>
    <p:sldId id="2575" r:id="rId19"/>
    <p:sldId id="2576" r:id="rId20"/>
    <p:sldId id="2596" r:id="rId21"/>
    <p:sldId id="2597" r:id="rId22"/>
    <p:sldId id="2577" r:id="rId23"/>
    <p:sldId id="2578" r:id="rId24"/>
    <p:sldId id="2579" r:id="rId25"/>
    <p:sldId id="2580" r:id="rId26"/>
    <p:sldId id="2584" r:id="rId27"/>
    <p:sldId id="2585" r:id="rId28"/>
    <p:sldId id="2586" r:id="rId29"/>
    <p:sldId id="2588" r:id="rId30"/>
    <p:sldId id="2589" r:id="rId31"/>
    <p:sldId id="2590" r:id="rId32"/>
    <p:sldId id="25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AI Foundry E2E Lab — Comprehensive Workshop Deck Outline" id="{95F3E929-CFA1-4DD9-A2E7-B4AB168C63E4}">
          <p14:sldIdLst>
            <p14:sldId id="2561"/>
            <p14:sldId id="2562"/>
          </p14:sldIdLst>
        </p14:section>
        <p14:section name="Introduction and Setup Essentials" id="{0A786924-5CD4-4EE5-8119-E089C7167E63}">
          <p14:sldIdLst>
            <p14:sldId id="2563"/>
            <p14:sldId id="2593"/>
            <p14:sldId id="2592"/>
            <p14:sldId id="2565"/>
            <p14:sldId id="2566"/>
          </p14:sldIdLst>
        </p14:section>
        <p14:section name="Core AI Services and Configuration" id="{8EA6DE08-07AB-4291-A03F-33D3AA305576}">
          <p14:sldIdLst>
            <p14:sldId id="2567"/>
            <p14:sldId id="2568"/>
            <p14:sldId id="2569"/>
            <p14:sldId id="2570"/>
          </p14:sldIdLst>
        </p14:section>
        <p14:section name="Workshop Phases I–IV: Foundational Implementation" id="{FCF7C5BE-34A3-4025-A74F-3547679B86EC}">
          <p14:sldIdLst>
            <p14:sldId id="2571"/>
            <p14:sldId id="2594"/>
            <p14:sldId id="2595"/>
            <p14:sldId id="2572"/>
            <p14:sldId id="2573"/>
            <p14:sldId id="2574"/>
            <p14:sldId id="2575"/>
          </p14:sldIdLst>
        </p14:section>
        <p14:section name="Workshop Phases V–VIII: Advanced Capabilities" id="{1DE39BA6-5961-4CF8-BED0-08012BE36118}">
          <p14:sldIdLst>
            <p14:sldId id="2576"/>
            <p14:sldId id="2596"/>
            <p14:sldId id="2597"/>
            <p14:sldId id="2577"/>
            <p14:sldId id="2578"/>
            <p14:sldId id="2579"/>
            <p14:sldId id="2580"/>
          </p14:sldIdLst>
        </p14:section>
        <p14:section name="Troubleshooting, Best Practices, and Community" id="{589A54FC-B54B-47DC-90D1-4F53FC41A4F3}">
          <p14:sldIdLst>
            <p14:sldId id="2584"/>
            <p14:sldId id="2585"/>
            <p14:sldId id="2586"/>
          </p14:sldIdLst>
        </p14:section>
        <p14:section name="References and Additional Resources" id="{46C4FB35-E876-4C2B-AC77-8EB5C04EA965}">
          <p14:sldIdLst>
            <p14:sldId id="2588"/>
            <p14:sldId id="2589"/>
            <p14:sldId id="2590"/>
          </p14:sldIdLst>
        </p14:section>
        <p14:section name="Summary and Next Steps" id="{B004F444-4C27-4254-ABC4-D43477A4D7E4}">
          <p14:sldIdLst>
            <p14:sldId id="2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13351-326C-C1E9-C701-DD62B628A523}" v="32" dt="2025-09-05T17:22:18.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3" d="100"/>
          <a:sy n="103" d="100"/>
        </p:scale>
        <p:origin x="8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pil Dhanger" userId="S::kapildhanger@microsoft.com::ddd3bedf-babc-45f4-af08-a6f5d541c9fb" providerId="AD" clId="Web-{8C713351-326C-C1E9-C701-DD62B628A523}"/>
    <pc:docChg chg="addSld delSld modSld addSection">
      <pc:chgData name="Kapil Dhanger" userId="S::kapildhanger@microsoft.com::ddd3bedf-babc-45f4-af08-a6f5d541c9fb" providerId="AD" clId="Web-{8C713351-326C-C1E9-C701-DD62B628A523}" dt="2025-09-05T17:22:18.187" v="39"/>
      <pc:docMkLst>
        <pc:docMk/>
      </pc:docMkLst>
      <pc:sldChg chg="del">
        <pc:chgData name="Kapil Dhanger" userId="S::kapildhanger@microsoft.com::ddd3bedf-babc-45f4-af08-a6f5d541c9fb" providerId="AD" clId="Web-{8C713351-326C-C1E9-C701-DD62B628A523}" dt="2025-09-05T17:17:08.152" v="0" actId="34807"/>
        <pc:sldMkLst>
          <pc:docMk/>
          <pc:sldMk cId="109857222" sldId="256"/>
        </pc:sldMkLst>
      </pc:sldChg>
      <pc:sldChg chg="addSp modSp add mod setBg addAnim">
        <pc:chgData name="Kapil Dhanger" userId="S::kapildhanger@microsoft.com::ddd3bedf-babc-45f4-af08-a6f5d541c9fb" providerId="AD" clId="Web-{8C713351-326C-C1E9-C701-DD62B628A523}" dt="2025-09-05T17:17:08.434" v="4" actId="34807"/>
        <pc:sldMkLst>
          <pc:docMk/>
          <pc:sldMk cId="528857859" sldId="2561"/>
        </pc:sldMkLst>
        <pc:spChg chg="mod">
          <ac:chgData name="Kapil Dhanger" userId="S::kapildhanger@microsoft.com::ddd3bedf-babc-45f4-af08-a6f5d541c9fb" providerId="AD" clId="Web-{8C713351-326C-C1E9-C701-DD62B628A523}" dt="2025-09-05T17:17:08.434" v="1" actId="34807"/>
          <ac:spMkLst>
            <pc:docMk/>
            <pc:sldMk cId="528857859" sldId="2561"/>
            <ac:spMk id="2" creationId="{74C7DFEA-B045-B32D-25B4-51911D24FC07}"/>
          </ac:spMkLst>
        </pc:spChg>
        <pc:spChg chg="mod">
          <ac:chgData name="Kapil Dhanger" userId="S::kapildhanger@microsoft.com::ddd3bedf-babc-45f4-af08-a6f5d541c9fb" providerId="AD" clId="Web-{8C713351-326C-C1E9-C701-DD62B628A523}" dt="2025-09-05T17:17:08.434" v="1" actId="34807"/>
          <ac:spMkLst>
            <pc:docMk/>
            <pc:sldMk cId="528857859" sldId="2561"/>
            <ac:spMk id="3" creationId="{107C46EF-1D3A-01B7-84D6-3CAADAF88F45}"/>
          </ac:spMkLst>
        </pc:spChg>
        <pc:spChg chg="add">
          <ac:chgData name="Kapil Dhanger" userId="S::kapildhanger@microsoft.com::ddd3bedf-babc-45f4-af08-a6f5d541c9fb" providerId="AD" clId="Web-{8C713351-326C-C1E9-C701-DD62B628A523}" dt="2025-09-05T17:17:08.434" v="1" actId="34807"/>
          <ac:spMkLst>
            <pc:docMk/>
            <pc:sldMk cId="528857859" sldId="2561"/>
            <ac:spMk id="8" creationId="{F456DBD1-1048-5A22-C973-3E5FA83F57BA}"/>
          </ac:spMkLst>
        </pc:spChg>
      </pc:sldChg>
      <pc:sldChg chg="addSp modSp add mod modTransition setBg addAnim">
        <pc:chgData name="Kapil Dhanger" userId="S::kapildhanger@microsoft.com::ddd3bedf-babc-45f4-af08-a6f5d541c9fb" providerId="AD" clId="Web-{8C713351-326C-C1E9-C701-DD62B628A523}" dt="2025-09-05T17:17:08.434" v="5" actId="34807"/>
        <pc:sldMkLst>
          <pc:docMk/>
          <pc:sldMk cId="3660022406" sldId="2562"/>
        </pc:sldMkLst>
        <pc:spChg chg="mod">
          <ac:chgData name="Kapil Dhanger" userId="S::kapildhanger@microsoft.com::ddd3bedf-babc-45f4-af08-a6f5d541c9fb" providerId="AD" clId="Web-{8C713351-326C-C1E9-C701-DD62B628A523}" dt="2025-09-05T17:17:08.434" v="1" actId="34807"/>
          <ac:spMkLst>
            <pc:docMk/>
            <pc:sldMk cId="3660022406" sldId="2562"/>
            <ac:spMk id="2" creationId="{4264CDB8-A17C-410F-6A6D-0B35EF17D540}"/>
          </ac:spMkLst>
        </pc:spChg>
        <pc:spChg chg="mod">
          <ac:chgData name="Kapil Dhanger" userId="S::kapildhanger@microsoft.com::ddd3bedf-babc-45f4-af08-a6f5d541c9fb" providerId="AD" clId="Web-{8C713351-326C-C1E9-C701-DD62B628A523}" dt="2025-09-05T17:17:08.434" v="1" actId="34807"/>
          <ac:spMkLst>
            <pc:docMk/>
            <pc:sldMk cId="3660022406" sldId="2562"/>
            <ac:spMk id="3" creationId="{167AA9A6-548C-8CAA-FF9A-EB8E4C7BA75D}"/>
          </ac:spMkLst>
        </pc:spChg>
        <pc:spChg chg="add">
          <ac:chgData name="Kapil Dhanger" userId="S::kapildhanger@microsoft.com::ddd3bedf-babc-45f4-af08-a6f5d541c9fb" providerId="AD" clId="Web-{8C713351-326C-C1E9-C701-DD62B628A523}" dt="2025-09-05T17:17:08.434" v="1" actId="34807"/>
          <ac:spMkLst>
            <pc:docMk/>
            <pc:sldMk cId="3660022406" sldId="2562"/>
            <ac:spMk id="8" creationId="{095B79CA-1CB8-A133-67D7-E2B7AC1F9454}"/>
          </ac:spMkLst>
        </pc:spChg>
      </pc:sldChg>
      <pc:sldChg chg="addSp delSp modSp add mod modTransition setBg addAnim setClrOvrMap">
        <pc:chgData name="Kapil Dhanger" userId="S::kapildhanger@microsoft.com::ddd3bedf-babc-45f4-af08-a6f5d541c9fb" providerId="AD" clId="Web-{8C713351-326C-C1E9-C701-DD62B628A523}" dt="2025-09-05T17:21:19.905" v="32"/>
        <pc:sldMkLst>
          <pc:docMk/>
          <pc:sldMk cId="3243871241" sldId="2563"/>
        </pc:sldMkLst>
        <pc:spChg chg="mod">
          <ac:chgData name="Kapil Dhanger" userId="S::kapildhanger@microsoft.com::ddd3bedf-babc-45f4-af08-a6f5d541c9fb" providerId="AD" clId="Web-{8C713351-326C-C1E9-C701-DD62B628A523}" dt="2025-09-05T17:21:19.905" v="32"/>
          <ac:spMkLst>
            <pc:docMk/>
            <pc:sldMk cId="3243871241" sldId="2563"/>
            <ac:spMk id="2" creationId="{5D13601F-8995-2CB9-839B-249D74442FBC}"/>
          </ac:spMkLst>
        </pc:spChg>
        <pc:spChg chg="add del">
          <ac:chgData name="Kapil Dhanger" userId="S::kapildhanger@microsoft.com::ddd3bedf-babc-45f4-af08-a6f5d541c9fb" providerId="AD" clId="Web-{8C713351-326C-C1E9-C701-DD62B628A523}" dt="2025-09-05T17:21:19.905" v="32"/>
          <ac:spMkLst>
            <pc:docMk/>
            <pc:sldMk cId="3243871241" sldId="2563"/>
            <ac:spMk id="7" creationId="{A3E8498D-DA8F-EF6C-5420-F153D4979209}"/>
          </ac:spMkLst>
        </pc:spChg>
        <pc:spChg chg="add">
          <ac:chgData name="Kapil Dhanger" userId="S::kapildhanger@microsoft.com::ddd3bedf-babc-45f4-af08-a6f5d541c9fb" providerId="AD" clId="Web-{8C713351-326C-C1E9-C701-DD62B628A523}" dt="2025-09-05T17:21:19.905" v="32"/>
          <ac:spMkLst>
            <pc:docMk/>
            <pc:sldMk cId="3243871241" sldId="2563"/>
            <ac:spMk id="13" creationId="{F609FF9A-4FCE-468E-A86A-C9AB525EAE71}"/>
          </ac:spMkLst>
        </pc:spChg>
        <pc:spChg chg="add">
          <ac:chgData name="Kapil Dhanger" userId="S::kapildhanger@microsoft.com::ddd3bedf-babc-45f4-af08-a6f5d541c9fb" providerId="AD" clId="Web-{8C713351-326C-C1E9-C701-DD62B628A523}" dt="2025-09-05T17:21:19.905" v="32"/>
          <ac:spMkLst>
            <pc:docMk/>
            <pc:sldMk cId="3243871241" sldId="2563"/>
            <ac:spMk id="15" creationId="{021E12D4-3A88-428D-8E5E-AF1AFD923D63}"/>
          </ac:spMkLst>
        </pc:spChg>
        <pc:picChg chg="add">
          <ac:chgData name="Kapil Dhanger" userId="S::kapildhanger@microsoft.com::ddd3bedf-babc-45f4-af08-a6f5d541c9fb" providerId="AD" clId="Web-{8C713351-326C-C1E9-C701-DD62B628A523}" dt="2025-09-05T17:21:19.905" v="32"/>
          <ac:picMkLst>
            <pc:docMk/>
            <pc:sldMk cId="3243871241" sldId="2563"/>
            <ac:picMk id="9" creationId="{CE41D778-4B31-D4A0-C284-C9AFAA8DE5DB}"/>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3427391917" sldId="2564"/>
        </pc:sldMkLst>
        <pc:spChg chg="mod">
          <ac:chgData name="Kapil Dhanger" userId="S::kapildhanger@microsoft.com::ddd3bedf-babc-45f4-af08-a6f5d541c9fb" providerId="AD" clId="Web-{8C713351-326C-C1E9-C701-DD62B628A523}" dt="2025-09-05T17:17:08.434" v="1" actId="34807"/>
          <ac:spMkLst>
            <pc:docMk/>
            <pc:sldMk cId="3427391917" sldId="2564"/>
            <ac:spMk id="2" creationId="{04158FAD-3C07-7018-590F-DA20ED891495}"/>
          </ac:spMkLst>
        </pc:spChg>
        <pc:spChg chg="add">
          <ac:chgData name="Kapil Dhanger" userId="S::kapildhanger@microsoft.com::ddd3bedf-babc-45f4-af08-a6f5d541c9fb" providerId="AD" clId="Web-{8C713351-326C-C1E9-C701-DD62B628A523}" dt="2025-09-05T17:17:08.434" v="1" actId="34807"/>
          <ac:spMkLst>
            <pc:docMk/>
            <pc:sldMk cId="3427391917" sldId="2564"/>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3427391917" sldId="2564"/>
            <ac:graphicFrameMk id="4" creationId="{70E890BA-1266-4DC6-B61E-6FC331ADF256}"/>
          </ac:graphicFrameMkLst>
        </pc:graphicFrameChg>
      </pc:sldChg>
      <pc:sldChg chg="addSp modSp add mod modTransition setBg addAnim">
        <pc:chgData name="Kapil Dhanger" userId="S::kapildhanger@microsoft.com::ddd3bedf-babc-45f4-af08-a6f5d541c9fb" providerId="AD" clId="Web-{8C713351-326C-C1E9-C701-DD62B628A523}" dt="2025-09-05T17:17:08.434" v="7" actId="34807"/>
        <pc:sldMkLst>
          <pc:docMk/>
          <pc:sldMk cId="1868571332" sldId="2565"/>
        </pc:sldMkLst>
        <pc:spChg chg="mod">
          <ac:chgData name="Kapil Dhanger" userId="S::kapildhanger@microsoft.com::ddd3bedf-babc-45f4-af08-a6f5d541c9fb" providerId="AD" clId="Web-{8C713351-326C-C1E9-C701-DD62B628A523}" dt="2025-09-05T17:17:08.434" v="1" actId="34807"/>
          <ac:spMkLst>
            <pc:docMk/>
            <pc:sldMk cId="1868571332" sldId="2565"/>
            <ac:spMk id="2" creationId="{C60444B9-7A25-C6DF-4443-F20F07ED61A9}"/>
          </ac:spMkLst>
        </pc:spChg>
        <pc:spChg chg="mod">
          <ac:chgData name="Kapil Dhanger" userId="S::kapildhanger@microsoft.com::ddd3bedf-babc-45f4-af08-a6f5d541c9fb" providerId="AD" clId="Web-{8C713351-326C-C1E9-C701-DD62B628A523}" dt="2025-09-05T17:17:08.434" v="1" actId="34807"/>
          <ac:spMkLst>
            <pc:docMk/>
            <pc:sldMk cId="1868571332" sldId="2565"/>
            <ac:spMk id="4" creationId="{069DD76B-C7D9-C92F-4628-E27B459B6C64}"/>
          </ac:spMkLst>
        </pc:spChg>
        <pc:spChg chg="add">
          <ac:chgData name="Kapil Dhanger" userId="S::kapildhanger@microsoft.com::ddd3bedf-babc-45f4-af08-a6f5d541c9fb" providerId="AD" clId="Web-{8C713351-326C-C1E9-C701-DD62B628A523}" dt="2025-09-05T17:17:08.434" v="1" actId="34807"/>
          <ac:spMkLst>
            <pc:docMk/>
            <pc:sldMk cId="1868571332" sldId="256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68571332" sldId="2565"/>
            <ac:picMk id="5" creationId="{BAACC735-6CC5-4A80-A936-6C06AF5832AB}"/>
          </ac:picMkLst>
        </pc:picChg>
      </pc:sldChg>
      <pc:sldChg chg="addSp modSp add mod modTransition setBg addAnim">
        <pc:chgData name="Kapil Dhanger" userId="S::kapildhanger@microsoft.com::ddd3bedf-babc-45f4-af08-a6f5d541c9fb" providerId="AD" clId="Web-{8C713351-326C-C1E9-C701-DD62B628A523}" dt="2025-09-05T17:17:08.434" v="8" actId="34807"/>
        <pc:sldMkLst>
          <pc:docMk/>
          <pc:sldMk cId="4134714537" sldId="2566"/>
        </pc:sldMkLst>
        <pc:spChg chg="mod">
          <ac:chgData name="Kapil Dhanger" userId="S::kapildhanger@microsoft.com::ddd3bedf-babc-45f4-af08-a6f5d541c9fb" providerId="AD" clId="Web-{8C713351-326C-C1E9-C701-DD62B628A523}" dt="2025-09-05T17:17:08.434" v="1" actId="34807"/>
          <ac:spMkLst>
            <pc:docMk/>
            <pc:sldMk cId="4134714537" sldId="2566"/>
            <ac:spMk id="2" creationId="{E7C5CC97-E151-4B60-6F2B-7E6C75227BDF}"/>
          </ac:spMkLst>
        </pc:spChg>
        <pc:spChg chg="mod">
          <ac:chgData name="Kapil Dhanger" userId="S::kapildhanger@microsoft.com::ddd3bedf-babc-45f4-af08-a6f5d541c9fb" providerId="AD" clId="Web-{8C713351-326C-C1E9-C701-DD62B628A523}" dt="2025-09-05T17:17:08.434" v="1" actId="34807"/>
          <ac:spMkLst>
            <pc:docMk/>
            <pc:sldMk cId="4134714537" sldId="2566"/>
            <ac:spMk id="4" creationId="{335489CC-DF5D-6D2B-830F-B938F802F871}"/>
          </ac:spMkLst>
        </pc:spChg>
        <pc:spChg chg="add">
          <ac:chgData name="Kapil Dhanger" userId="S::kapildhanger@microsoft.com::ddd3bedf-babc-45f4-af08-a6f5d541c9fb" providerId="AD" clId="Web-{8C713351-326C-C1E9-C701-DD62B628A523}" dt="2025-09-05T17:17:08.434" v="1" actId="34807"/>
          <ac:spMkLst>
            <pc:docMk/>
            <pc:sldMk cId="4134714537" sldId="2566"/>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4134714537" sldId="2566"/>
            <ac:picMk id="5" creationId="{0ADD831E-BE8B-47EE-9861-39E6C2A654C8}"/>
          </ac:picMkLst>
        </pc:picChg>
      </pc:sldChg>
      <pc:sldChg chg="addSp delSp modSp add mod modTransition setBg addAnim setClrOvrMap">
        <pc:chgData name="Kapil Dhanger" userId="S::kapildhanger@microsoft.com::ddd3bedf-babc-45f4-af08-a6f5d541c9fb" providerId="AD" clId="Web-{8C713351-326C-C1E9-C701-DD62B628A523}" dt="2025-09-05T17:21:30.342" v="33"/>
        <pc:sldMkLst>
          <pc:docMk/>
          <pc:sldMk cId="2704413807" sldId="2567"/>
        </pc:sldMkLst>
        <pc:spChg chg="mod">
          <ac:chgData name="Kapil Dhanger" userId="S::kapildhanger@microsoft.com::ddd3bedf-babc-45f4-af08-a6f5d541c9fb" providerId="AD" clId="Web-{8C713351-326C-C1E9-C701-DD62B628A523}" dt="2025-09-05T17:21:30.342" v="33"/>
          <ac:spMkLst>
            <pc:docMk/>
            <pc:sldMk cId="2704413807" sldId="2567"/>
            <ac:spMk id="2" creationId="{7DB80704-BEE5-479A-817D-7E84F3439A6B}"/>
          </ac:spMkLst>
        </pc:spChg>
        <pc:spChg chg="add del">
          <ac:chgData name="Kapil Dhanger" userId="S::kapildhanger@microsoft.com::ddd3bedf-babc-45f4-af08-a6f5d541c9fb" providerId="AD" clId="Web-{8C713351-326C-C1E9-C701-DD62B628A523}" dt="2025-09-05T17:21:30.342" v="33"/>
          <ac:spMkLst>
            <pc:docMk/>
            <pc:sldMk cId="2704413807" sldId="2567"/>
            <ac:spMk id="7" creationId="{A3E8498D-DA8F-EF6C-5420-F153D4979209}"/>
          </ac:spMkLst>
        </pc:spChg>
        <pc:spChg chg="add">
          <ac:chgData name="Kapil Dhanger" userId="S::kapildhanger@microsoft.com::ddd3bedf-babc-45f4-af08-a6f5d541c9fb" providerId="AD" clId="Web-{8C713351-326C-C1E9-C701-DD62B628A523}" dt="2025-09-05T17:21:30.342" v="33"/>
          <ac:spMkLst>
            <pc:docMk/>
            <pc:sldMk cId="2704413807" sldId="2567"/>
            <ac:spMk id="13" creationId="{C1DD1A8A-57D5-4A81-AD04-532B043C5611}"/>
          </ac:spMkLst>
        </pc:spChg>
        <pc:spChg chg="add">
          <ac:chgData name="Kapil Dhanger" userId="S::kapildhanger@microsoft.com::ddd3bedf-babc-45f4-af08-a6f5d541c9fb" providerId="AD" clId="Web-{8C713351-326C-C1E9-C701-DD62B628A523}" dt="2025-09-05T17:21:30.342" v="33"/>
          <ac:spMkLst>
            <pc:docMk/>
            <pc:sldMk cId="2704413807" sldId="2567"/>
            <ac:spMk id="15" creationId="{007891EC-4501-44ED-A8C8-B11B6DB767AB}"/>
          </ac:spMkLst>
        </pc:spChg>
        <pc:picChg chg="add">
          <ac:chgData name="Kapil Dhanger" userId="S::kapildhanger@microsoft.com::ddd3bedf-babc-45f4-af08-a6f5d541c9fb" providerId="AD" clId="Web-{8C713351-326C-C1E9-C701-DD62B628A523}" dt="2025-09-05T17:21:30.342" v="33"/>
          <ac:picMkLst>
            <pc:docMk/>
            <pc:sldMk cId="2704413807" sldId="2567"/>
            <ac:picMk id="9" creationId="{A8FD6321-EC8F-99F1-4E86-54656677D50B}"/>
          </ac:picMkLst>
        </pc:picChg>
      </pc:sldChg>
      <pc:sldChg chg="addSp modSp add mod modTransition setBg addAnim">
        <pc:chgData name="Kapil Dhanger" userId="S::kapildhanger@microsoft.com::ddd3bedf-babc-45f4-af08-a6f5d541c9fb" providerId="AD" clId="Web-{8C713351-326C-C1E9-C701-DD62B628A523}" dt="2025-09-05T17:17:08.434" v="10" actId="34807"/>
        <pc:sldMkLst>
          <pc:docMk/>
          <pc:sldMk cId="2491614598" sldId="2568"/>
        </pc:sldMkLst>
        <pc:spChg chg="mod">
          <ac:chgData name="Kapil Dhanger" userId="S::kapildhanger@microsoft.com::ddd3bedf-babc-45f4-af08-a6f5d541c9fb" providerId="AD" clId="Web-{8C713351-326C-C1E9-C701-DD62B628A523}" dt="2025-09-05T17:17:08.434" v="1" actId="34807"/>
          <ac:spMkLst>
            <pc:docMk/>
            <pc:sldMk cId="2491614598" sldId="2568"/>
            <ac:spMk id="2" creationId="{D6BE2A80-6478-765E-4B53-B0D70013538D}"/>
          </ac:spMkLst>
        </pc:spChg>
        <pc:spChg chg="mod">
          <ac:chgData name="Kapil Dhanger" userId="S::kapildhanger@microsoft.com::ddd3bedf-babc-45f4-af08-a6f5d541c9fb" providerId="AD" clId="Web-{8C713351-326C-C1E9-C701-DD62B628A523}" dt="2025-09-05T17:17:08.434" v="1" actId="34807"/>
          <ac:spMkLst>
            <pc:docMk/>
            <pc:sldMk cId="2491614598" sldId="2568"/>
            <ac:spMk id="4" creationId="{9FC79873-A943-1855-EE2F-D568E697AA86}"/>
          </ac:spMkLst>
        </pc:spChg>
        <pc:spChg chg="add">
          <ac:chgData name="Kapil Dhanger" userId="S::kapildhanger@microsoft.com::ddd3bedf-babc-45f4-af08-a6f5d541c9fb" providerId="AD" clId="Web-{8C713351-326C-C1E9-C701-DD62B628A523}" dt="2025-09-05T17:17:08.434" v="1" actId="34807"/>
          <ac:spMkLst>
            <pc:docMk/>
            <pc:sldMk cId="2491614598" sldId="2568"/>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491614598" sldId="2568"/>
            <ac:picMk id="5" creationId="{AD516A87-0FF8-4AA2-8C99-12B5F7E97903}"/>
          </ac:picMkLst>
        </pc:picChg>
      </pc:sldChg>
      <pc:sldChg chg="addSp modSp add mod modTransition setBg addAnim">
        <pc:chgData name="Kapil Dhanger" userId="S::kapildhanger@microsoft.com::ddd3bedf-babc-45f4-af08-a6f5d541c9fb" providerId="AD" clId="Web-{8C713351-326C-C1E9-C701-DD62B628A523}" dt="2025-09-05T17:17:08.434" v="11" actId="34807"/>
        <pc:sldMkLst>
          <pc:docMk/>
          <pc:sldMk cId="2605689181" sldId="2569"/>
        </pc:sldMkLst>
        <pc:spChg chg="mod">
          <ac:chgData name="Kapil Dhanger" userId="S::kapildhanger@microsoft.com::ddd3bedf-babc-45f4-af08-a6f5d541c9fb" providerId="AD" clId="Web-{8C713351-326C-C1E9-C701-DD62B628A523}" dt="2025-09-05T17:17:08.434" v="1" actId="34807"/>
          <ac:spMkLst>
            <pc:docMk/>
            <pc:sldMk cId="2605689181" sldId="2569"/>
            <ac:spMk id="2" creationId="{EE87E628-F594-87EC-B916-32AFDF17526B}"/>
          </ac:spMkLst>
        </pc:spChg>
        <pc:spChg chg="mod">
          <ac:chgData name="Kapil Dhanger" userId="S::kapildhanger@microsoft.com::ddd3bedf-babc-45f4-af08-a6f5d541c9fb" providerId="AD" clId="Web-{8C713351-326C-C1E9-C701-DD62B628A523}" dt="2025-09-05T17:17:08.434" v="1" actId="34807"/>
          <ac:spMkLst>
            <pc:docMk/>
            <pc:sldMk cId="2605689181" sldId="2569"/>
            <ac:spMk id="4" creationId="{6E2496C8-E4D7-C02C-8FE2-83FC73015F17}"/>
          </ac:spMkLst>
        </pc:spChg>
        <pc:spChg chg="add">
          <ac:chgData name="Kapil Dhanger" userId="S::kapildhanger@microsoft.com::ddd3bedf-babc-45f4-af08-a6f5d541c9fb" providerId="AD" clId="Web-{8C713351-326C-C1E9-C701-DD62B628A523}" dt="2025-09-05T17:17:08.434" v="1" actId="34807"/>
          <ac:spMkLst>
            <pc:docMk/>
            <pc:sldMk cId="2605689181" sldId="2569"/>
            <ac:spMk id="10" creationId="{5E8D3B17-7638-DFD3-18E4-8A6D611749CF}"/>
          </ac:spMkLst>
        </pc:spChg>
        <pc:picChg chg="mod">
          <ac:chgData name="Kapil Dhanger" userId="S::kapildhanger@microsoft.com::ddd3bedf-babc-45f4-af08-a6f5d541c9fb" providerId="AD" clId="Web-{8C713351-326C-C1E9-C701-DD62B628A523}" dt="2025-09-05T17:17:08.434" v="1" actId="34807"/>
          <ac:picMkLst>
            <pc:docMk/>
            <pc:sldMk cId="2605689181" sldId="2569"/>
            <ac:picMk id="5" creationId="{4E7C8897-6E1C-44F7-8793-7C54A3212F05}"/>
          </ac:picMkLst>
        </pc:picChg>
      </pc:sldChg>
      <pc:sldChg chg="addSp modSp add mod modTransition setBg addAnim">
        <pc:chgData name="Kapil Dhanger" userId="S::kapildhanger@microsoft.com::ddd3bedf-babc-45f4-af08-a6f5d541c9fb" providerId="AD" clId="Web-{8C713351-326C-C1E9-C701-DD62B628A523}" dt="2025-09-05T17:17:08.434" v="12" actId="34807"/>
        <pc:sldMkLst>
          <pc:docMk/>
          <pc:sldMk cId="161037324" sldId="2570"/>
        </pc:sldMkLst>
        <pc:spChg chg="mod">
          <ac:chgData name="Kapil Dhanger" userId="S::kapildhanger@microsoft.com::ddd3bedf-babc-45f4-af08-a6f5d541c9fb" providerId="AD" clId="Web-{8C713351-326C-C1E9-C701-DD62B628A523}" dt="2025-09-05T17:17:08.434" v="1" actId="34807"/>
          <ac:spMkLst>
            <pc:docMk/>
            <pc:sldMk cId="161037324" sldId="2570"/>
            <ac:spMk id="2" creationId="{C7463BE6-7522-4993-8EB6-BC224D2793B7}"/>
          </ac:spMkLst>
        </pc:spChg>
        <pc:spChg chg="mod">
          <ac:chgData name="Kapil Dhanger" userId="S::kapildhanger@microsoft.com::ddd3bedf-babc-45f4-af08-a6f5d541c9fb" providerId="AD" clId="Web-{8C713351-326C-C1E9-C701-DD62B628A523}" dt="2025-09-05T17:17:08.434" v="1" actId="34807"/>
          <ac:spMkLst>
            <pc:docMk/>
            <pc:sldMk cId="161037324" sldId="2570"/>
            <ac:spMk id="4" creationId="{2C2D88F6-5ABE-97F0-2040-F46FC3DCF316}"/>
          </ac:spMkLst>
        </pc:spChg>
        <pc:spChg chg="add">
          <ac:chgData name="Kapil Dhanger" userId="S::kapildhanger@microsoft.com::ddd3bedf-babc-45f4-af08-a6f5d541c9fb" providerId="AD" clId="Web-{8C713351-326C-C1E9-C701-DD62B628A523}" dt="2025-09-05T17:17:08.434" v="1" actId="34807"/>
          <ac:spMkLst>
            <pc:docMk/>
            <pc:sldMk cId="161037324" sldId="2570"/>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1037324" sldId="2570"/>
            <ac:picMk id="5" creationId="{FD20F463-BFD6-4F72-8682-44838561A32F}"/>
          </ac:picMkLst>
        </pc:picChg>
      </pc:sldChg>
      <pc:sldChg chg="addSp delSp modSp add mod modTransition setBg addAnim setClrOvrMap">
        <pc:chgData name="Kapil Dhanger" userId="S::kapildhanger@microsoft.com::ddd3bedf-babc-45f4-af08-a6f5d541c9fb" providerId="AD" clId="Web-{8C713351-326C-C1E9-C701-DD62B628A523}" dt="2025-09-05T17:21:39.592" v="34"/>
        <pc:sldMkLst>
          <pc:docMk/>
          <pc:sldMk cId="3843064046" sldId="2571"/>
        </pc:sldMkLst>
        <pc:spChg chg="mod">
          <ac:chgData name="Kapil Dhanger" userId="S::kapildhanger@microsoft.com::ddd3bedf-babc-45f4-af08-a6f5d541c9fb" providerId="AD" clId="Web-{8C713351-326C-C1E9-C701-DD62B628A523}" dt="2025-09-05T17:21:39.592" v="34"/>
          <ac:spMkLst>
            <pc:docMk/>
            <pc:sldMk cId="3843064046" sldId="2571"/>
            <ac:spMk id="2" creationId="{220C5AEB-7669-DC19-D5B6-A1944B631E69}"/>
          </ac:spMkLst>
        </pc:spChg>
        <pc:spChg chg="add del">
          <ac:chgData name="Kapil Dhanger" userId="S::kapildhanger@microsoft.com::ddd3bedf-babc-45f4-af08-a6f5d541c9fb" providerId="AD" clId="Web-{8C713351-326C-C1E9-C701-DD62B628A523}" dt="2025-09-05T17:21:39.592" v="34"/>
          <ac:spMkLst>
            <pc:docMk/>
            <pc:sldMk cId="3843064046" sldId="2571"/>
            <ac:spMk id="7" creationId="{A3E8498D-DA8F-EF6C-5420-F153D4979209}"/>
          </ac:spMkLst>
        </pc:spChg>
        <pc:spChg chg="add">
          <ac:chgData name="Kapil Dhanger" userId="S::kapildhanger@microsoft.com::ddd3bedf-babc-45f4-af08-a6f5d541c9fb" providerId="AD" clId="Web-{8C713351-326C-C1E9-C701-DD62B628A523}" dt="2025-09-05T17:21:39.592" v="34"/>
          <ac:spMkLst>
            <pc:docMk/>
            <pc:sldMk cId="3843064046" sldId="2571"/>
            <ac:spMk id="12" creationId="{0E30439A-8A5B-46EC-8283-9B6B031D40D0}"/>
          </ac:spMkLst>
        </pc:spChg>
        <pc:spChg chg="add">
          <ac:chgData name="Kapil Dhanger" userId="S::kapildhanger@microsoft.com::ddd3bedf-babc-45f4-af08-a6f5d541c9fb" providerId="AD" clId="Web-{8C713351-326C-C1E9-C701-DD62B628A523}" dt="2025-09-05T17:21:39.592" v="34"/>
          <ac:spMkLst>
            <pc:docMk/>
            <pc:sldMk cId="3843064046" sldId="2571"/>
            <ac:spMk id="14" creationId="{5CEAD642-85CF-4750-8432-7C80C901F001}"/>
          </ac:spMkLst>
        </pc:spChg>
        <pc:spChg chg="add">
          <ac:chgData name="Kapil Dhanger" userId="S::kapildhanger@microsoft.com::ddd3bedf-babc-45f4-af08-a6f5d541c9fb" providerId="AD" clId="Web-{8C713351-326C-C1E9-C701-DD62B628A523}" dt="2025-09-05T17:21:39.592" v="34"/>
          <ac:spMkLst>
            <pc:docMk/>
            <pc:sldMk cId="3843064046" sldId="2571"/>
            <ac:spMk id="16" creationId="{FA33EEAE-15D5-4119-8C1E-89D943F911EF}"/>
          </ac:spMkLst>
        </pc:spChg>
        <pc:spChg chg="add">
          <ac:chgData name="Kapil Dhanger" userId="S::kapildhanger@microsoft.com::ddd3bedf-babc-45f4-af08-a6f5d541c9fb" providerId="AD" clId="Web-{8C713351-326C-C1E9-C701-DD62B628A523}" dt="2025-09-05T17:21:39.592" v="34"/>
          <ac:spMkLst>
            <pc:docMk/>
            <pc:sldMk cId="3843064046" sldId="2571"/>
            <ac:spMk id="18" creationId="{730D8B3B-9B80-4025-B934-26DC7D7CD231}"/>
          </ac:spMkLst>
        </pc:spChg>
        <pc:spChg chg="add">
          <ac:chgData name="Kapil Dhanger" userId="S::kapildhanger@microsoft.com::ddd3bedf-babc-45f4-af08-a6f5d541c9fb" providerId="AD" clId="Web-{8C713351-326C-C1E9-C701-DD62B628A523}" dt="2025-09-05T17:21:39.592" v="34"/>
          <ac:spMkLst>
            <pc:docMk/>
            <pc:sldMk cId="3843064046" sldId="2571"/>
            <ac:spMk id="20" creationId="{B5A1B09C-1565-46F8-B70F-621C5EB48A09}"/>
          </ac:spMkLst>
        </pc:spChg>
        <pc:spChg chg="add">
          <ac:chgData name="Kapil Dhanger" userId="S::kapildhanger@microsoft.com::ddd3bedf-babc-45f4-af08-a6f5d541c9fb" providerId="AD" clId="Web-{8C713351-326C-C1E9-C701-DD62B628A523}" dt="2025-09-05T17:21:39.592" v="34"/>
          <ac:spMkLst>
            <pc:docMk/>
            <pc:sldMk cId="3843064046" sldId="2571"/>
            <ac:spMk id="22" creationId="{8C516CC8-80AC-446C-A56E-9F54B7210402}"/>
          </ac:spMkLst>
        </pc:spChg>
        <pc:spChg chg="add">
          <ac:chgData name="Kapil Dhanger" userId="S::kapildhanger@microsoft.com::ddd3bedf-babc-45f4-af08-a6f5d541c9fb" providerId="AD" clId="Web-{8C713351-326C-C1E9-C701-DD62B628A523}" dt="2025-09-05T17:21:39.592" v="34"/>
          <ac:spMkLst>
            <pc:docMk/>
            <pc:sldMk cId="3843064046" sldId="2571"/>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34" v="14" actId="34807"/>
        <pc:sldMkLst>
          <pc:docMk/>
          <pc:sldMk cId="2637149922" sldId="2572"/>
        </pc:sldMkLst>
        <pc:spChg chg="mod">
          <ac:chgData name="Kapil Dhanger" userId="S::kapildhanger@microsoft.com::ddd3bedf-babc-45f4-af08-a6f5d541c9fb" providerId="AD" clId="Web-{8C713351-326C-C1E9-C701-DD62B628A523}" dt="2025-09-05T17:17:08.434" v="1" actId="34807"/>
          <ac:spMkLst>
            <pc:docMk/>
            <pc:sldMk cId="2637149922" sldId="2572"/>
            <ac:spMk id="2" creationId="{3DE41A7A-7FBA-5692-A419-42A9BBAE8E68}"/>
          </ac:spMkLst>
        </pc:spChg>
        <pc:spChg chg="mod">
          <ac:chgData name="Kapil Dhanger" userId="S::kapildhanger@microsoft.com::ddd3bedf-babc-45f4-af08-a6f5d541c9fb" providerId="AD" clId="Web-{8C713351-326C-C1E9-C701-DD62B628A523}" dt="2025-09-05T17:17:08.434" v="1" actId="34807"/>
          <ac:spMkLst>
            <pc:docMk/>
            <pc:sldMk cId="2637149922" sldId="2572"/>
            <ac:spMk id="4" creationId="{A703E0B8-1213-293A-869E-B08D29E20EB1}"/>
          </ac:spMkLst>
        </pc:spChg>
        <pc:spChg chg="add">
          <ac:chgData name="Kapil Dhanger" userId="S::kapildhanger@microsoft.com::ddd3bedf-babc-45f4-af08-a6f5d541c9fb" providerId="AD" clId="Web-{8C713351-326C-C1E9-C701-DD62B628A523}" dt="2025-09-05T17:17:08.434" v="1" actId="34807"/>
          <ac:spMkLst>
            <pc:docMk/>
            <pc:sldMk cId="2637149922" sldId="257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637149922" sldId="2572"/>
            <ac:picMk id="5" creationId="{C4A91A6B-CC8A-40E4-B541-4B78A449AF86}"/>
          </ac:picMkLst>
        </pc:picChg>
      </pc:sldChg>
      <pc:sldChg chg="addSp modSp add mod modTransition setBg addAnim">
        <pc:chgData name="Kapil Dhanger" userId="S::kapildhanger@microsoft.com::ddd3bedf-babc-45f4-af08-a6f5d541c9fb" providerId="AD" clId="Web-{8C713351-326C-C1E9-C701-DD62B628A523}" dt="2025-09-05T17:17:08.434" v="15" actId="34807"/>
        <pc:sldMkLst>
          <pc:docMk/>
          <pc:sldMk cId="3637907776" sldId="2573"/>
        </pc:sldMkLst>
        <pc:spChg chg="mod">
          <ac:chgData name="Kapil Dhanger" userId="S::kapildhanger@microsoft.com::ddd3bedf-babc-45f4-af08-a6f5d541c9fb" providerId="AD" clId="Web-{8C713351-326C-C1E9-C701-DD62B628A523}" dt="2025-09-05T17:17:08.434" v="1" actId="34807"/>
          <ac:spMkLst>
            <pc:docMk/>
            <pc:sldMk cId="3637907776" sldId="2573"/>
            <ac:spMk id="2" creationId="{1523E867-C8D0-F36E-6246-D2F5F79DA319}"/>
          </ac:spMkLst>
        </pc:spChg>
        <pc:spChg chg="mod">
          <ac:chgData name="Kapil Dhanger" userId="S::kapildhanger@microsoft.com::ddd3bedf-babc-45f4-af08-a6f5d541c9fb" providerId="AD" clId="Web-{8C713351-326C-C1E9-C701-DD62B628A523}" dt="2025-09-05T17:17:08.434" v="1" actId="34807"/>
          <ac:spMkLst>
            <pc:docMk/>
            <pc:sldMk cId="3637907776" sldId="2573"/>
            <ac:spMk id="4" creationId="{88748C27-2C81-E51B-4F37-9F5085007C33}"/>
          </ac:spMkLst>
        </pc:spChg>
        <pc:spChg chg="add">
          <ac:chgData name="Kapil Dhanger" userId="S::kapildhanger@microsoft.com::ddd3bedf-babc-45f4-af08-a6f5d541c9fb" providerId="AD" clId="Web-{8C713351-326C-C1E9-C701-DD62B628A523}" dt="2025-09-05T17:17:08.434" v="1" actId="34807"/>
          <ac:spMkLst>
            <pc:docMk/>
            <pc:sldMk cId="3637907776" sldId="257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637907776" sldId="2573"/>
            <ac:picMk id="5" creationId="{FDEF0520-E6B5-4DF8-B342-1CC89B69A721}"/>
          </ac:picMkLst>
        </pc:picChg>
      </pc:sldChg>
      <pc:sldChg chg="addSp modSp add mod modTransition setBg addAnim">
        <pc:chgData name="Kapil Dhanger" userId="S::kapildhanger@microsoft.com::ddd3bedf-babc-45f4-af08-a6f5d541c9fb" providerId="AD" clId="Web-{8C713351-326C-C1E9-C701-DD62B628A523}" dt="2025-09-05T17:17:08.434" v="16" actId="34807"/>
        <pc:sldMkLst>
          <pc:docMk/>
          <pc:sldMk cId="1826945617" sldId="2574"/>
        </pc:sldMkLst>
        <pc:spChg chg="mod">
          <ac:chgData name="Kapil Dhanger" userId="S::kapildhanger@microsoft.com::ddd3bedf-babc-45f4-af08-a6f5d541c9fb" providerId="AD" clId="Web-{8C713351-326C-C1E9-C701-DD62B628A523}" dt="2025-09-05T17:17:08.434" v="1" actId="34807"/>
          <ac:spMkLst>
            <pc:docMk/>
            <pc:sldMk cId="1826945617" sldId="2574"/>
            <ac:spMk id="2" creationId="{FADB75BE-56FB-2304-88B9-BF7203BDC07B}"/>
          </ac:spMkLst>
        </pc:spChg>
        <pc:spChg chg="mod">
          <ac:chgData name="Kapil Dhanger" userId="S::kapildhanger@microsoft.com::ddd3bedf-babc-45f4-af08-a6f5d541c9fb" providerId="AD" clId="Web-{8C713351-326C-C1E9-C701-DD62B628A523}" dt="2025-09-05T17:17:08.434" v="1" actId="34807"/>
          <ac:spMkLst>
            <pc:docMk/>
            <pc:sldMk cId="1826945617" sldId="2574"/>
            <ac:spMk id="4" creationId="{42C0FB76-D9DD-9A8C-88AC-5772E1FA385D}"/>
          </ac:spMkLst>
        </pc:spChg>
        <pc:spChg chg="add">
          <ac:chgData name="Kapil Dhanger" userId="S::kapildhanger@microsoft.com::ddd3bedf-babc-45f4-af08-a6f5d541c9fb" providerId="AD" clId="Web-{8C713351-326C-C1E9-C701-DD62B628A523}" dt="2025-09-05T17:17:08.434" v="1" actId="34807"/>
          <ac:spMkLst>
            <pc:docMk/>
            <pc:sldMk cId="1826945617" sldId="2574"/>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26945617" sldId="2574"/>
            <ac:picMk id="5" creationId="{4495A21E-E1B8-416C-B3DC-8C1B513CF5AD}"/>
          </ac:picMkLst>
        </pc:picChg>
      </pc:sldChg>
      <pc:sldChg chg="addSp modSp add mod modTransition setBg addAnim">
        <pc:chgData name="Kapil Dhanger" userId="S::kapildhanger@microsoft.com::ddd3bedf-babc-45f4-af08-a6f5d541c9fb" providerId="AD" clId="Web-{8C713351-326C-C1E9-C701-DD62B628A523}" dt="2025-09-05T17:17:08.449" v="17" actId="34807"/>
        <pc:sldMkLst>
          <pc:docMk/>
          <pc:sldMk cId="2403176053" sldId="2575"/>
        </pc:sldMkLst>
        <pc:spChg chg="mod">
          <ac:chgData name="Kapil Dhanger" userId="S::kapildhanger@microsoft.com::ddd3bedf-babc-45f4-af08-a6f5d541c9fb" providerId="AD" clId="Web-{8C713351-326C-C1E9-C701-DD62B628A523}" dt="2025-09-05T17:17:08.434" v="1" actId="34807"/>
          <ac:spMkLst>
            <pc:docMk/>
            <pc:sldMk cId="2403176053" sldId="2575"/>
            <ac:spMk id="2" creationId="{A8A418F3-43A7-3CA1-3135-4E3587446CAC}"/>
          </ac:spMkLst>
        </pc:spChg>
        <pc:spChg chg="mod">
          <ac:chgData name="Kapil Dhanger" userId="S::kapildhanger@microsoft.com::ddd3bedf-babc-45f4-af08-a6f5d541c9fb" providerId="AD" clId="Web-{8C713351-326C-C1E9-C701-DD62B628A523}" dt="2025-09-05T17:17:08.434" v="1" actId="34807"/>
          <ac:spMkLst>
            <pc:docMk/>
            <pc:sldMk cId="2403176053" sldId="2575"/>
            <ac:spMk id="4" creationId="{FCF50C12-C64C-A1FC-5A97-DACEF26E2207}"/>
          </ac:spMkLst>
        </pc:spChg>
        <pc:spChg chg="add">
          <ac:chgData name="Kapil Dhanger" userId="S::kapildhanger@microsoft.com::ddd3bedf-babc-45f4-af08-a6f5d541c9fb" providerId="AD" clId="Web-{8C713351-326C-C1E9-C701-DD62B628A523}" dt="2025-09-05T17:17:08.434" v="1" actId="34807"/>
          <ac:spMkLst>
            <pc:docMk/>
            <pc:sldMk cId="2403176053" sldId="2575"/>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403176053" sldId="2575"/>
            <ac:picMk id="5" creationId="{D46238FF-258A-4E42-BE0B-03156DC86D7D}"/>
          </ac:picMkLst>
        </pc:picChg>
      </pc:sldChg>
      <pc:sldChg chg="addSp delSp modSp add mod modTransition setBg addAnim setClrOvrMap">
        <pc:chgData name="Kapil Dhanger" userId="S::kapildhanger@microsoft.com::ddd3bedf-babc-45f4-af08-a6f5d541c9fb" providerId="AD" clId="Web-{8C713351-326C-C1E9-C701-DD62B628A523}" dt="2025-09-05T17:21:51.655" v="35"/>
        <pc:sldMkLst>
          <pc:docMk/>
          <pc:sldMk cId="2999750305" sldId="2576"/>
        </pc:sldMkLst>
        <pc:spChg chg="mod">
          <ac:chgData name="Kapil Dhanger" userId="S::kapildhanger@microsoft.com::ddd3bedf-babc-45f4-af08-a6f5d541c9fb" providerId="AD" clId="Web-{8C713351-326C-C1E9-C701-DD62B628A523}" dt="2025-09-05T17:21:51.655" v="35"/>
          <ac:spMkLst>
            <pc:docMk/>
            <pc:sldMk cId="2999750305" sldId="2576"/>
            <ac:spMk id="2" creationId="{EB1B5303-B2D1-E34E-95F4-13FDCE362E97}"/>
          </ac:spMkLst>
        </pc:spChg>
        <pc:spChg chg="add del">
          <ac:chgData name="Kapil Dhanger" userId="S::kapildhanger@microsoft.com::ddd3bedf-babc-45f4-af08-a6f5d541c9fb" providerId="AD" clId="Web-{8C713351-326C-C1E9-C701-DD62B628A523}" dt="2025-09-05T17:21:51.655" v="35"/>
          <ac:spMkLst>
            <pc:docMk/>
            <pc:sldMk cId="2999750305" sldId="2576"/>
            <ac:spMk id="7" creationId="{A3E8498D-DA8F-EF6C-5420-F153D4979209}"/>
          </ac:spMkLst>
        </pc:spChg>
        <pc:spChg chg="add">
          <ac:chgData name="Kapil Dhanger" userId="S::kapildhanger@microsoft.com::ddd3bedf-babc-45f4-af08-a6f5d541c9fb" providerId="AD" clId="Web-{8C713351-326C-C1E9-C701-DD62B628A523}" dt="2025-09-05T17:21:51.655" v="35"/>
          <ac:spMkLst>
            <pc:docMk/>
            <pc:sldMk cId="2999750305" sldId="2576"/>
            <ac:spMk id="12" creationId="{0E30439A-8A5B-46EC-8283-9B6B031D40D0}"/>
          </ac:spMkLst>
        </pc:spChg>
        <pc:spChg chg="add">
          <ac:chgData name="Kapil Dhanger" userId="S::kapildhanger@microsoft.com::ddd3bedf-babc-45f4-af08-a6f5d541c9fb" providerId="AD" clId="Web-{8C713351-326C-C1E9-C701-DD62B628A523}" dt="2025-09-05T17:21:51.655" v="35"/>
          <ac:spMkLst>
            <pc:docMk/>
            <pc:sldMk cId="2999750305" sldId="2576"/>
            <ac:spMk id="14" creationId="{5CEAD642-85CF-4750-8432-7C80C901F001}"/>
          </ac:spMkLst>
        </pc:spChg>
        <pc:spChg chg="add">
          <ac:chgData name="Kapil Dhanger" userId="S::kapildhanger@microsoft.com::ddd3bedf-babc-45f4-af08-a6f5d541c9fb" providerId="AD" clId="Web-{8C713351-326C-C1E9-C701-DD62B628A523}" dt="2025-09-05T17:21:51.655" v="35"/>
          <ac:spMkLst>
            <pc:docMk/>
            <pc:sldMk cId="2999750305" sldId="2576"/>
            <ac:spMk id="16" creationId="{FA33EEAE-15D5-4119-8C1E-89D943F911EF}"/>
          </ac:spMkLst>
        </pc:spChg>
        <pc:spChg chg="add">
          <ac:chgData name="Kapil Dhanger" userId="S::kapildhanger@microsoft.com::ddd3bedf-babc-45f4-af08-a6f5d541c9fb" providerId="AD" clId="Web-{8C713351-326C-C1E9-C701-DD62B628A523}" dt="2025-09-05T17:21:51.655" v="35"/>
          <ac:spMkLst>
            <pc:docMk/>
            <pc:sldMk cId="2999750305" sldId="2576"/>
            <ac:spMk id="18" creationId="{730D8B3B-9B80-4025-B934-26DC7D7CD231}"/>
          </ac:spMkLst>
        </pc:spChg>
        <pc:spChg chg="add">
          <ac:chgData name="Kapil Dhanger" userId="S::kapildhanger@microsoft.com::ddd3bedf-babc-45f4-af08-a6f5d541c9fb" providerId="AD" clId="Web-{8C713351-326C-C1E9-C701-DD62B628A523}" dt="2025-09-05T17:21:51.655" v="35"/>
          <ac:spMkLst>
            <pc:docMk/>
            <pc:sldMk cId="2999750305" sldId="2576"/>
            <ac:spMk id="20" creationId="{B5A1B09C-1565-46F8-B70F-621C5EB48A09}"/>
          </ac:spMkLst>
        </pc:spChg>
        <pc:spChg chg="add">
          <ac:chgData name="Kapil Dhanger" userId="S::kapildhanger@microsoft.com::ddd3bedf-babc-45f4-af08-a6f5d541c9fb" providerId="AD" clId="Web-{8C713351-326C-C1E9-C701-DD62B628A523}" dt="2025-09-05T17:21:51.655" v="35"/>
          <ac:spMkLst>
            <pc:docMk/>
            <pc:sldMk cId="2999750305" sldId="2576"/>
            <ac:spMk id="22" creationId="{8C516CC8-80AC-446C-A56E-9F54B7210402}"/>
          </ac:spMkLst>
        </pc:spChg>
        <pc:spChg chg="add">
          <ac:chgData name="Kapil Dhanger" userId="S::kapildhanger@microsoft.com::ddd3bedf-babc-45f4-af08-a6f5d541c9fb" providerId="AD" clId="Web-{8C713351-326C-C1E9-C701-DD62B628A523}" dt="2025-09-05T17:21:51.655" v="35"/>
          <ac:spMkLst>
            <pc:docMk/>
            <pc:sldMk cId="2999750305" sldId="2576"/>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49" v="19" actId="34807"/>
        <pc:sldMkLst>
          <pc:docMk/>
          <pc:sldMk cId="3247766520" sldId="2577"/>
        </pc:sldMkLst>
        <pc:spChg chg="mod">
          <ac:chgData name="Kapil Dhanger" userId="S::kapildhanger@microsoft.com::ddd3bedf-babc-45f4-af08-a6f5d541c9fb" providerId="AD" clId="Web-{8C713351-326C-C1E9-C701-DD62B628A523}" dt="2025-09-05T17:17:08.434" v="1" actId="34807"/>
          <ac:spMkLst>
            <pc:docMk/>
            <pc:sldMk cId="3247766520" sldId="2577"/>
            <ac:spMk id="2" creationId="{890235F9-7C73-395D-F27E-C457E3CBAF75}"/>
          </ac:spMkLst>
        </pc:spChg>
        <pc:spChg chg="mod">
          <ac:chgData name="Kapil Dhanger" userId="S::kapildhanger@microsoft.com::ddd3bedf-babc-45f4-af08-a6f5d541c9fb" providerId="AD" clId="Web-{8C713351-326C-C1E9-C701-DD62B628A523}" dt="2025-09-05T17:17:08.434" v="1" actId="34807"/>
          <ac:spMkLst>
            <pc:docMk/>
            <pc:sldMk cId="3247766520" sldId="2577"/>
            <ac:spMk id="4" creationId="{77550146-13D4-0C8D-B9C7-3EF192C88CFE}"/>
          </ac:spMkLst>
        </pc:spChg>
        <pc:spChg chg="add">
          <ac:chgData name="Kapil Dhanger" userId="S::kapildhanger@microsoft.com::ddd3bedf-babc-45f4-af08-a6f5d541c9fb" providerId="AD" clId="Web-{8C713351-326C-C1E9-C701-DD62B628A523}" dt="2025-09-05T17:17:08.434" v="1" actId="34807"/>
          <ac:spMkLst>
            <pc:docMk/>
            <pc:sldMk cId="3247766520" sldId="2577"/>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247766520" sldId="2577"/>
            <ac:picMk id="5" creationId="{A5C7704A-353B-4971-8610-982A08B134FE}"/>
          </ac:picMkLst>
        </pc:picChg>
      </pc:sldChg>
      <pc:sldChg chg="addSp modSp add mod modTransition setBg addAnim">
        <pc:chgData name="Kapil Dhanger" userId="S::kapildhanger@microsoft.com::ddd3bedf-babc-45f4-af08-a6f5d541c9fb" providerId="AD" clId="Web-{8C713351-326C-C1E9-C701-DD62B628A523}" dt="2025-09-05T17:17:08.449" v="20" actId="34807"/>
        <pc:sldMkLst>
          <pc:docMk/>
          <pc:sldMk cId="590695584" sldId="2578"/>
        </pc:sldMkLst>
        <pc:spChg chg="mod">
          <ac:chgData name="Kapil Dhanger" userId="S::kapildhanger@microsoft.com::ddd3bedf-babc-45f4-af08-a6f5d541c9fb" providerId="AD" clId="Web-{8C713351-326C-C1E9-C701-DD62B628A523}" dt="2025-09-05T17:17:08.434" v="1" actId="34807"/>
          <ac:spMkLst>
            <pc:docMk/>
            <pc:sldMk cId="590695584" sldId="2578"/>
            <ac:spMk id="2" creationId="{79B703F0-DB17-822D-1F9D-517914469187}"/>
          </ac:spMkLst>
        </pc:spChg>
        <pc:spChg chg="mod">
          <ac:chgData name="Kapil Dhanger" userId="S::kapildhanger@microsoft.com::ddd3bedf-babc-45f4-af08-a6f5d541c9fb" providerId="AD" clId="Web-{8C713351-326C-C1E9-C701-DD62B628A523}" dt="2025-09-05T17:17:08.434" v="1" actId="34807"/>
          <ac:spMkLst>
            <pc:docMk/>
            <pc:sldMk cId="590695584" sldId="2578"/>
            <ac:spMk id="4" creationId="{653A30BF-5AE0-0650-1EE9-D9A87C3CE218}"/>
          </ac:spMkLst>
        </pc:spChg>
        <pc:spChg chg="add">
          <ac:chgData name="Kapil Dhanger" userId="S::kapildhanger@microsoft.com::ddd3bedf-babc-45f4-af08-a6f5d541c9fb" providerId="AD" clId="Web-{8C713351-326C-C1E9-C701-DD62B628A523}" dt="2025-09-05T17:17:08.434" v="1" actId="34807"/>
          <ac:spMkLst>
            <pc:docMk/>
            <pc:sldMk cId="590695584" sldId="2578"/>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590695584" sldId="2578"/>
            <ac:picMk id="5" creationId="{54CCCCB3-6C7D-464C-87FF-A3618477290E}"/>
          </ac:picMkLst>
        </pc:picChg>
      </pc:sldChg>
      <pc:sldChg chg="addSp modSp add mod modTransition setBg addAnim">
        <pc:chgData name="Kapil Dhanger" userId="S::kapildhanger@microsoft.com::ddd3bedf-babc-45f4-af08-a6f5d541c9fb" providerId="AD" clId="Web-{8C713351-326C-C1E9-C701-DD62B628A523}" dt="2025-09-05T17:17:08.449" v="21" actId="34807"/>
        <pc:sldMkLst>
          <pc:docMk/>
          <pc:sldMk cId="3759999492" sldId="2579"/>
        </pc:sldMkLst>
        <pc:spChg chg="mod">
          <ac:chgData name="Kapil Dhanger" userId="S::kapildhanger@microsoft.com::ddd3bedf-babc-45f4-af08-a6f5d541c9fb" providerId="AD" clId="Web-{8C713351-326C-C1E9-C701-DD62B628A523}" dt="2025-09-05T17:17:08.434" v="1" actId="34807"/>
          <ac:spMkLst>
            <pc:docMk/>
            <pc:sldMk cId="3759999492" sldId="2579"/>
            <ac:spMk id="2" creationId="{048C3A03-B56B-B065-366C-AA2761D42C59}"/>
          </ac:spMkLst>
        </pc:spChg>
        <pc:spChg chg="mod">
          <ac:chgData name="Kapil Dhanger" userId="S::kapildhanger@microsoft.com::ddd3bedf-babc-45f4-af08-a6f5d541c9fb" providerId="AD" clId="Web-{8C713351-326C-C1E9-C701-DD62B628A523}" dt="2025-09-05T17:17:08.434" v="1" actId="34807"/>
          <ac:spMkLst>
            <pc:docMk/>
            <pc:sldMk cId="3759999492" sldId="2579"/>
            <ac:spMk id="4" creationId="{49F60ED7-AF7A-9080-77FB-DDA35A66ECCC}"/>
          </ac:spMkLst>
        </pc:spChg>
        <pc:spChg chg="add">
          <ac:chgData name="Kapil Dhanger" userId="S::kapildhanger@microsoft.com::ddd3bedf-babc-45f4-af08-a6f5d541c9fb" providerId="AD" clId="Web-{8C713351-326C-C1E9-C701-DD62B628A523}" dt="2025-09-05T17:17:08.434" v="1" actId="34807"/>
          <ac:spMkLst>
            <pc:docMk/>
            <pc:sldMk cId="3759999492" sldId="2579"/>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3759999492" sldId="2579"/>
            <ac:picMk id="5" creationId="{07DE9506-61F1-4252-9FB9-61AA4121C37E}"/>
          </ac:picMkLst>
        </pc:picChg>
      </pc:sldChg>
      <pc:sldChg chg="addSp modSp add mod modTransition setBg addAnim">
        <pc:chgData name="Kapil Dhanger" userId="S::kapildhanger@microsoft.com::ddd3bedf-babc-45f4-af08-a6f5d541c9fb" providerId="AD" clId="Web-{8C713351-326C-C1E9-C701-DD62B628A523}" dt="2025-09-05T17:17:08.449" v="22" actId="34807"/>
        <pc:sldMkLst>
          <pc:docMk/>
          <pc:sldMk cId="3771729991" sldId="2580"/>
        </pc:sldMkLst>
        <pc:spChg chg="mod">
          <ac:chgData name="Kapil Dhanger" userId="S::kapildhanger@microsoft.com::ddd3bedf-babc-45f4-af08-a6f5d541c9fb" providerId="AD" clId="Web-{8C713351-326C-C1E9-C701-DD62B628A523}" dt="2025-09-05T17:17:08.434" v="1" actId="34807"/>
          <ac:spMkLst>
            <pc:docMk/>
            <pc:sldMk cId="3771729991" sldId="2580"/>
            <ac:spMk id="2" creationId="{1F17C795-F530-19E0-B9C9-B7B90FC0C8DF}"/>
          </ac:spMkLst>
        </pc:spChg>
        <pc:spChg chg="mod">
          <ac:chgData name="Kapil Dhanger" userId="S::kapildhanger@microsoft.com::ddd3bedf-babc-45f4-af08-a6f5d541c9fb" providerId="AD" clId="Web-{8C713351-326C-C1E9-C701-DD62B628A523}" dt="2025-09-05T17:17:08.434" v="1" actId="34807"/>
          <ac:spMkLst>
            <pc:docMk/>
            <pc:sldMk cId="3771729991" sldId="2580"/>
            <ac:spMk id="4" creationId="{01FA3A59-9010-7A48-0630-C75D86D5770B}"/>
          </ac:spMkLst>
        </pc:spChg>
        <pc:spChg chg="add">
          <ac:chgData name="Kapil Dhanger" userId="S::kapildhanger@microsoft.com::ddd3bedf-babc-45f4-af08-a6f5d541c9fb" providerId="AD" clId="Web-{8C713351-326C-C1E9-C701-DD62B628A523}" dt="2025-09-05T17:17:08.434" v="1" actId="34807"/>
          <ac:spMkLst>
            <pc:docMk/>
            <pc:sldMk cId="3771729991" sldId="2580"/>
            <ac:spMk id="10" creationId="{8207B083-EAC0-A5BB-C369-C9589EC7F2F0}"/>
          </ac:spMkLst>
        </pc:spChg>
        <pc:picChg chg="mod">
          <ac:chgData name="Kapil Dhanger" userId="S::kapildhanger@microsoft.com::ddd3bedf-babc-45f4-af08-a6f5d541c9fb" providerId="AD" clId="Web-{8C713351-326C-C1E9-C701-DD62B628A523}" dt="2025-09-05T17:17:08.434" v="1" actId="34807"/>
          <ac:picMkLst>
            <pc:docMk/>
            <pc:sldMk cId="3771729991" sldId="2580"/>
            <ac:picMk id="5" creationId="{0A865A39-3D1E-41E2-8B56-EBA8ADC9E0CE}"/>
          </ac:picMkLst>
        </pc:picChg>
      </pc:sldChg>
      <pc:sldChg chg="addSp delSp modSp add mod modTransition setBg addAnim setClrOvrMap">
        <pc:chgData name="Kapil Dhanger" userId="S::kapildhanger@microsoft.com::ddd3bedf-babc-45f4-af08-a6f5d541c9fb" providerId="AD" clId="Web-{8C713351-326C-C1E9-C701-DD62B628A523}" dt="2025-09-05T17:21:57.421" v="36"/>
        <pc:sldMkLst>
          <pc:docMk/>
          <pc:sldMk cId="2830477136" sldId="2581"/>
        </pc:sldMkLst>
        <pc:spChg chg="mod">
          <ac:chgData name="Kapil Dhanger" userId="S::kapildhanger@microsoft.com::ddd3bedf-babc-45f4-af08-a6f5d541c9fb" providerId="AD" clId="Web-{8C713351-326C-C1E9-C701-DD62B628A523}" dt="2025-09-05T17:21:57.421" v="36"/>
          <ac:spMkLst>
            <pc:docMk/>
            <pc:sldMk cId="2830477136" sldId="2581"/>
            <ac:spMk id="2" creationId="{FEDE083A-7966-A613-6F4E-772038FB676A}"/>
          </ac:spMkLst>
        </pc:spChg>
        <pc:spChg chg="add del">
          <ac:chgData name="Kapil Dhanger" userId="S::kapildhanger@microsoft.com::ddd3bedf-babc-45f4-af08-a6f5d541c9fb" providerId="AD" clId="Web-{8C713351-326C-C1E9-C701-DD62B628A523}" dt="2025-09-05T17:21:57.421" v="36"/>
          <ac:spMkLst>
            <pc:docMk/>
            <pc:sldMk cId="2830477136" sldId="2581"/>
            <ac:spMk id="7" creationId="{A3E8498D-DA8F-EF6C-5420-F153D4979209}"/>
          </ac:spMkLst>
        </pc:spChg>
        <pc:spChg chg="add">
          <ac:chgData name="Kapil Dhanger" userId="S::kapildhanger@microsoft.com::ddd3bedf-babc-45f4-af08-a6f5d541c9fb" providerId="AD" clId="Web-{8C713351-326C-C1E9-C701-DD62B628A523}" dt="2025-09-05T17:21:57.421" v="36"/>
          <ac:spMkLst>
            <pc:docMk/>
            <pc:sldMk cId="2830477136" sldId="2581"/>
            <ac:spMk id="12" creationId="{1A3C89F8-0D2F-47FF-B903-151248265F47}"/>
          </ac:spMkLst>
        </pc:spChg>
        <pc:spChg chg="add">
          <ac:chgData name="Kapil Dhanger" userId="S::kapildhanger@microsoft.com::ddd3bedf-babc-45f4-af08-a6f5d541c9fb" providerId="AD" clId="Web-{8C713351-326C-C1E9-C701-DD62B628A523}" dt="2025-09-05T17:21:57.421" v="36"/>
          <ac:spMkLst>
            <pc:docMk/>
            <pc:sldMk cId="2830477136" sldId="2581"/>
            <ac:spMk id="14" creationId="{C5CB530E-515E-412C-9DF1-5F8FFBD6F383}"/>
          </ac:spMkLst>
        </pc:spChg>
        <pc:spChg chg="add">
          <ac:chgData name="Kapil Dhanger" userId="S::kapildhanger@microsoft.com::ddd3bedf-babc-45f4-af08-a6f5d541c9fb" providerId="AD" clId="Web-{8C713351-326C-C1E9-C701-DD62B628A523}" dt="2025-09-05T17:21:57.421" v="36"/>
          <ac:spMkLst>
            <pc:docMk/>
            <pc:sldMk cId="2830477136" sldId="2581"/>
            <ac:spMk id="16" creationId="{712D4376-A578-4FF1-94FC-245E7A6A489F}"/>
          </ac:spMkLst>
        </pc:spChg>
        <pc:spChg chg="add">
          <ac:chgData name="Kapil Dhanger" userId="S::kapildhanger@microsoft.com::ddd3bedf-babc-45f4-af08-a6f5d541c9fb" providerId="AD" clId="Web-{8C713351-326C-C1E9-C701-DD62B628A523}" dt="2025-09-05T17:21:57.421" v="36"/>
          <ac:spMkLst>
            <pc:docMk/>
            <pc:sldMk cId="2830477136" sldId="2581"/>
            <ac:spMk id="18" creationId="{AEA7509D-F04F-40CB-A0B3-EEF16499CC9F}"/>
          </ac:spMkLst>
        </pc:spChg>
        <pc:spChg chg="add">
          <ac:chgData name="Kapil Dhanger" userId="S::kapildhanger@microsoft.com::ddd3bedf-babc-45f4-af08-a6f5d541c9fb" providerId="AD" clId="Web-{8C713351-326C-C1E9-C701-DD62B628A523}" dt="2025-09-05T17:21:57.421" v="36"/>
          <ac:spMkLst>
            <pc:docMk/>
            <pc:sldMk cId="2830477136" sldId="2581"/>
            <ac:spMk id="22" creationId="{508BEF50-7B1E-49A4-BC19-5F4F1D755E64}"/>
          </ac:spMkLst>
        </pc:spChg>
        <pc:spChg chg="add">
          <ac:chgData name="Kapil Dhanger" userId="S::kapildhanger@microsoft.com::ddd3bedf-babc-45f4-af08-a6f5d541c9fb" providerId="AD" clId="Web-{8C713351-326C-C1E9-C701-DD62B628A523}" dt="2025-09-05T17:21:57.421" v="36"/>
          <ac:spMkLst>
            <pc:docMk/>
            <pc:sldMk cId="2830477136" sldId="2581"/>
            <ac:spMk id="24" creationId="{3FBAD350-5664-4811-A208-657FB882D350}"/>
          </ac:spMkLst>
        </pc:spChg>
        <pc:spChg chg="add">
          <ac:chgData name="Kapil Dhanger" userId="S::kapildhanger@microsoft.com::ddd3bedf-babc-45f4-af08-a6f5d541c9fb" providerId="AD" clId="Web-{8C713351-326C-C1E9-C701-DD62B628A523}" dt="2025-09-05T17:21:57.421" v="36"/>
          <ac:spMkLst>
            <pc:docMk/>
            <pc:sldMk cId="2830477136" sldId="2581"/>
            <ac:spMk id="26" creationId="{C39ADB8F-D187-49D7-BDCF-C1B6DC727068}"/>
          </ac:spMkLst>
        </pc:spChg>
        <pc:cxnChg chg="add">
          <ac:chgData name="Kapil Dhanger" userId="S::kapildhanger@microsoft.com::ddd3bedf-babc-45f4-af08-a6f5d541c9fb" providerId="AD" clId="Web-{8C713351-326C-C1E9-C701-DD62B628A523}" dt="2025-09-05T17:21:57.421" v="36"/>
          <ac:cxnSpMkLst>
            <pc:docMk/>
            <pc:sldMk cId="2830477136" sldId="2581"/>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24" actId="34807"/>
        <pc:sldMkLst>
          <pc:docMk/>
          <pc:sldMk cId="1189377564" sldId="2582"/>
        </pc:sldMkLst>
        <pc:spChg chg="mod">
          <ac:chgData name="Kapil Dhanger" userId="S::kapildhanger@microsoft.com::ddd3bedf-babc-45f4-af08-a6f5d541c9fb" providerId="AD" clId="Web-{8C713351-326C-C1E9-C701-DD62B628A523}" dt="2025-09-05T17:17:08.434" v="1" actId="34807"/>
          <ac:spMkLst>
            <pc:docMk/>
            <pc:sldMk cId="1189377564" sldId="2582"/>
            <ac:spMk id="2" creationId="{699B3334-2D54-1AC7-EF1B-FECBB1B577AD}"/>
          </ac:spMkLst>
        </pc:spChg>
        <pc:spChg chg="mod">
          <ac:chgData name="Kapil Dhanger" userId="S::kapildhanger@microsoft.com::ddd3bedf-babc-45f4-af08-a6f5d541c9fb" providerId="AD" clId="Web-{8C713351-326C-C1E9-C701-DD62B628A523}" dt="2025-09-05T17:17:08.434" v="1" actId="34807"/>
          <ac:spMkLst>
            <pc:docMk/>
            <pc:sldMk cId="1189377564" sldId="2582"/>
            <ac:spMk id="4" creationId="{167989A0-9A52-FC2B-8825-18A6BACDE911}"/>
          </ac:spMkLst>
        </pc:spChg>
        <pc:spChg chg="add">
          <ac:chgData name="Kapil Dhanger" userId="S::kapildhanger@microsoft.com::ddd3bedf-babc-45f4-af08-a6f5d541c9fb" providerId="AD" clId="Web-{8C713351-326C-C1E9-C701-DD62B628A523}" dt="2025-09-05T17:17:08.434" v="1" actId="34807"/>
          <ac:spMkLst>
            <pc:docMk/>
            <pc:sldMk cId="1189377564" sldId="258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1189377564" sldId="2582"/>
            <ac:picMk id="5" creationId="{5017875D-2DE4-4566-956A-48D35BA9F831}"/>
          </ac:picMkLst>
        </pc:picChg>
      </pc:sldChg>
      <pc:sldChg chg="addSp modSp add mod modTransition setBg addAnim">
        <pc:chgData name="Kapil Dhanger" userId="S::kapildhanger@microsoft.com::ddd3bedf-babc-45f4-af08-a6f5d541c9fb" providerId="AD" clId="Web-{8C713351-326C-C1E9-C701-DD62B628A523}" dt="2025-09-05T17:17:08.449" v="25" actId="34807"/>
        <pc:sldMkLst>
          <pc:docMk/>
          <pc:sldMk cId="164425167" sldId="2583"/>
        </pc:sldMkLst>
        <pc:spChg chg="mod">
          <ac:chgData name="Kapil Dhanger" userId="S::kapildhanger@microsoft.com::ddd3bedf-babc-45f4-af08-a6f5d541c9fb" providerId="AD" clId="Web-{8C713351-326C-C1E9-C701-DD62B628A523}" dt="2025-09-05T17:17:08.434" v="1" actId="34807"/>
          <ac:spMkLst>
            <pc:docMk/>
            <pc:sldMk cId="164425167" sldId="2583"/>
            <ac:spMk id="2" creationId="{6CF33F3A-2E8A-BDFA-0E81-19FF7900089A}"/>
          </ac:spMkLst>
        </pc:spChg>
        <pc:spChg chg="mod">
          <ac:chgData name="Kapil Dhanger" userId="S::kapildhanger@microsoft.com::ddd3bedf-babc-45f4-af08-a6f5d541c9fb" providerId="AD" clId="Web-{8C713351-326C-C1E9-C701-DD62B628A523}" dt="2025-09-05T17:17:08.434" v="1" actId="34807"/>
          <ac:spMkLst>
            <pc:docMk/>
            <pc:sldMk cId="164425167" sldId="2583"/>
            <ac:spMk id="4" creationId="{5156118C-C0D7-C463-B020-6813E03A1E6E}"/>
          </ac:spMkLst>
        </pc:spChg>
        <pc:spChg chg="add">
          <ac:chgData name="Kapil Dhanger" userId="S::kapildhanger@microsoft.com::ddd3bedf-babc-45f4-af08-a6f5d541c9fb" providerId="AD" clId="Web-{8C713351-326C-C1E9-C701-DD62B628A523}" dt="2025-09-05T17:17:08.434" v="1" actId="34807"/>
          <ac:spMkLst>
            <pc:docMk/>
            <pc:sldMk cId="164425167" sldId="258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4425167" sldId="2583"/>
            <ac:picMk id="5" creationId="{3B2AE422-964C-4D53-B8B4-CA45493CF618}"/>
          </ac:picMkLst>
        </pc:picChg>
      </pc:sldChg>
      <pc:sldChg chg="addSp delSp modSp add mod modTransition setBg addAnim setClrOvrMap">
        <pc:chgData name="Kapil Dhanger" userId="S::kapildhanger@microsoft.com::ddd3bedf-babc-45f4-af08-a6f5d541c9fb" providerId="AD" clId="Web-{8C713351-326C-C1E9-C701-DD62B628A523}" dt="2025-09-05T17:22:05.296" v="37"/>
        <pc:sldMkLst>
          <pc:docMk/>
          <pc:sldMk cId="1744537169" sldId="2584"/>
        </pc:sldMkLst>
        <pc:spChg chg="mod">
          <ac:chgData name="Kapil Dhanger" userId="S::kapildhanger@microsoft.com::ddd3bedf-babc-45f4-af08-a6f5d541c9fb" providerId="AD" clId="Web-{8C713351-326C-C1E9-C701-DD62B628A523}" dt="2025-09-05T17:22:05.296" v="37"/>
          <ac:spMkLst>
            <pc:docMk/>
            <pc:sldMk cId="1744537169" sldId="2584"/>
            <ac:spMk id="2" creationId="{F48FFAA2-9730-E7C2-4ACD-A58F39E9FE00}"/>
          </ac:spMkLst>
        </pc:spChg>
        <pc:spChg chg="add del">
          <ac:chgData name="Kapil Dhanger" userId="S::kapildhanger@microsoft.com::ddd3bedf-babc-45f4-af08-a6f5d541c9fb" providerId="AD" clId="Web-{8C713351-326C-C1E9-C701-DD62B628A523}" dt="2025-09-05T17:22:05.296" v="37"/>
          <ac:spMkLst>
            <pc:docMk/>
            <pc:sldMk cId="1744537169" sldId="2584"/>
            <ac:spMk id="7" creationId="{A3E8498D-DA8F-EF6C-5420-F153D4979209}"/>
          </ac:spMkLst>
        </pc:spChg>
        <pc:spChg chg="add">
          <ac:chgData name="Kapil Dhanger" userId="S::kapildhanger@microsoft.com::ddd3bedf-babc-45f4-af08-a6f5d541c9fb" providerId="AD" clId="Web-{8C713351-326C-C1E9-C701-DD62B628A523}" dt="2025-09-05T17:22:05.296" v="37"/>
          <ac:spMkLst>
            <pc:docMk/>
            <pc:sldMk cId="1744537169" sldId="2584"/>
            <ac:spMk id="13" creationId="{0671A8AE-40A1-4631-A6B8-581AFF065482}"/>
          </ac:spMkLst>
        </pc:spChg>
        <pc:spChg chg="add">
          <ac:chgData name="Kapil Dhanger" userId="S::kapildhanger@microsoft.com::ddd3bedf-babc-45f4-af08-a6f5d541c9fb" providerId="AD" clId="Web-{8C713351-326C-C1E9-C701-DD62B628A523}" dt="2025-09-05T17:22:05.296" v="37"/>
          <ac:spMkLst>
            <pc:docMk/>
            <pc:sldMk cId="1744537169" sldId="2584"/>
            <ac:spMk id="15" creationId="{AB58EF07-17C2-48CF-ABB0-EEF1F17CB8F0}"/>
          </ac:spMkLst>
        </pc:spChg>
        <pc:spChg chg="add">
          <ac:chgData name="Kapil Dhanger" userId="S::kapildhanger@microsoft.com::ddd3bedf-babc-45f4-af08-a6f5d541c9fb" providerId="AD" clId="Web-{8C713351-326C-C1E9-C701-DD62B628A523}" dt="2025-09-05T17:22:05.296" v="37"/>
          <ac:spMkLst>
            <pc:docMk/>
            <pc:sldMk cId="1744537169" sldId="2584"/>
            <ac:spMk id="17" creationId="{AF2F604E-43BE-4DC3-B983-E071523364F8}"/>
          </ac:spMkLst>
        </pc:spChg>
        <pc:spChg chg="add">
          <ac:chgData name="Kapil Dhanger" userId="S::kapildhanger@microsoft.com::ddd3bedf-babc-45f4-af08-a6f5d541c9fb" providerId="AD" clId="Web-{8C713351-326C-C1E9-C701-DD62B628A523}" dt="2025-09-05T17:22:05.296" v="37"/>
          <ac:spMkLst>
            <pc:docMk/>
            <pc:sldMk cId="1744537169" sldId="2584"/>
            <ac:spMk id="19" creationId="{08C9B587-E65E-4B52-B37C-ABEBB6E87928}"/>
          </ac:spMkLst>
        </pc:spChg>
        <pc:picChg chg="add">
          <ac:chgData name="Kapil Dhanger" userId="S::kapildhanger@microsoft.com::ddd3bedf-babc-45f4-af08-a6f5d541c9fb" providerId="AD" clId="Web-{8C713351-326C-C1E9-C701-DD62B628A523}" dt="2025-09-05T17:22:05.296" v="37"/>
          <ac:picMkLst>
            <pc:docMk/>
            <pc:sldMk cId="1744537169" sldId="2584"/>
            <ac:picMk id="9" creationId="{DA3244A5-93A4-3912-7FC4-62D0A01AB519}"/>
          </ac:picMkLst>
        </pc:picChg>
      </pc:sldChg>
      <pc:sldChg chg="addSp modSp add mod modTransition setBg addAnim">
        <pc:chgData name="Kapil Dhanger" userId="S::kapildhanger@microsoft.com::ddd3bedf-babc-45f4-af08-a6f5d541c9fb" providerId="AD" clId="Web-{8C713351-326C-C1E9-C701-DD62B628A523}" dt="2025-09-05T17:17:08.449" v="27" actId="34807"/>
        <pc:sldMkLst>
          <pc:docMk/>
          <pc:sldMk cId="197835467" sldId="2585"/>
        </pc:sldMkLst>
        <pc:spChg chg="mod">
          <ac:chgData name="Kapil Dhanger" userId="S::kapildhanger@microsoft.com::ddd3bedf-babc-45f4-af08-a6f5d541c9fb" providerId="AD" clId="Web-{8C713351-326C-C1E9-C701-DD62B628A523}" dt="2025-09-05T17:17:08.434" v="1" actId="34807"/>
          <ac:spMkLst>
            <pc:docMk/>
            <pc:sldMk cId="197835467" sldId="2585"/>
            <ac:spMk id="2" creationId="{F413FD7D-85EB-7478-21B3-1D1FC2720C89}"/>
          </ac:spMkLst>
        </pc:spChg>
        <pc:spChg chg="mod">
          <ac:chgData name="Kapil Dhanger" userId="S::kapildhanger@microsoft.com::ddd3bedf-babc-45f4-af08-a6f5d541c9fb" providerId="AD" clId="Web-{8C713351-326C-C1E9-C701-DD62B628A523}" dt="2025-09-05T17:17:08.434" v="1" actId="34807"/>
          <ac:spMkLst>
            <pc:docMk/>
            <pc:sldMk cId="197835467" sldId="2585"/>
            <ac:spMk id="4" creationId="{8ECC3D20-E059-2FE0-D925-EA84761EAA1D}"/>
          </ac:spMkLst>
        </pc:spChg>
        <pc:spChg chg="add">
          <ac:chgData name="Kapil Dhanger" userId="S::kapildhanger@microsoft.com::ddd3bedf-babc-45f4-af08-a6f5d541c9fb" providerId="AD" clId="Web-{8C713351-326C-C1E9-C701-DD62B628A523}" dt="2025-09-05T17:17:08.434" v="1" actId="34807"/>
          <ac:spMkLst>
            <pc:docMk/>
            <pc:sldMk cId="197835467" sldId="258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97835467" sldId="2585"/>
            <ac:picMk id="5" creationId="{81493DA3-9255-406A-89D0-8497DC5C7B53}"/>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2761138576" sldId="2586"/>
        </pc:sldMkLst>
        <pc:spChg chg="mod">
          <ac:chgData name="Kapil Dhanger" userId="S::kapildhanger@microsoft.com::ddd3bedf-babc-45f4-af08-a6f5d541c9fb" providerId="AD" clId="Web-{8C713351-326C-C1E9-C701-DD62B628A523}" dt="2025-09-05T17:17:08.434" v="1" actId="34807"/>
          <ac:spMkLst>
            <pc:docMk/>
            <pc:sldMk cId="2761138576" sldId="2586"/>
            <ac:spMk id="2" creationId="{DC97F5AC-E8BA-8B47-203D-BFE7ACEBF571}"/>
          </ac:spMkLst>
        </pc:spChg>
        <pc:spChg chg="add">
          <ac:chgData name="Kapil Dhanger" userId="S::kapildhanger@microsoft.com::ddd3bedf-babc-45f4-af08-a6f5d541c9fb" providerId="AD" clId="Web-{8C713351-326C-C1E9-C701-DD62B628A523}" dt="2025-09-05T17:17:08.434" v="1" actId="34807"/>
          <ac:spMkLst>
            <pc:docMk/>
            <pc:sldMk cId="2761138576" sldId="2586"/>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2761138576" sldId="2586"/>
            <ac:graphicFrameMk id="4" creationId="{6BB43395-014B-49BA-82B7-FF732BBC0390}"/>
          </ac:graphicFrameMkLst>
        </pc:graphicFrameChg>
      </pc:sldChg>
      <pc:sldChg chg="addSp modSp add mod modTransition setBg addAnim">
        <pc:chgData name="Kapil Dhanger" userId="S::kapildhanger@microsoft.com::ddd3bedf-babc-45f4-af08-a6f5d541c9fb" providerId="AD" clId="Web-{8C713351-326C-C1E9-C701-DD62B628A523}" dt="2025-09-05T17:17:08.449" v="28" actId="34807"/>
        <pc:sldMkLst>
          <pc:docMk/>
          <pc:sldMk cId="2642199139" sldId="2587"/>
        </pc:sldMkLst>
        <pc:spChg chg="mod">
          <ac:chgData name="Kapil Dhanger" userId="S::kapildhanger@microsoft.com::ddd3bedf-babc-45f4-af08-a6f5d541c9fb" providerId="AD" clId="Web-{8C713351-326C-C1E9-C701-DD62B628A523}" dt="2025-09-05T17:17:08.434" v="1" actId="34807"/>
          <ac:spMkLst>
            <pc:docMk/>
            <pc:sldMk cId="2642199139" sldId="2587"/>
            <ac:spMk id="2" creationId="{7D0308F3-39C8-758B-7C7D-C9D427A0B37D}"/>
          </ac:spMkLst>
        </pc:spChg>
        <pc:spChg chg="mod">
          <ac:chgData name="Kapil Dhanger" userId="S::kapildhanger@microsoft.com::ddd3bedf-babc-45f4-af08-a6f5d541c9fb" providerId="AD" clId="Web-{8C713351-326C-C1E9-C701-DD62B628A523}" dt="2025-09-05T17:17:08.434" v="1" actId="34807"/>
          <ac:spMkLst>
            <pc:docMk/>
            <pc:sldMk cId="2642199139" sldId="2587"/>
            <ac:spMk id="4" creationId="{FB8F2237-DA8A-7931-39D1-97C32A7B8459}"/>
          </ac:spMkLst>
        </pc:spChg>
        <pc:spChg chg="add">
          <ac:chgData name="Kapil Dhanger" userId="S::kapildhanger@microsoft.com::ddd3bedf-babc-45f4-af08-a6f5d541c9fb" providerId="AD" clId="Web-{8C713351-326C-C1E9-C701-DD62B628A523}" dt="2025-09-05T17:17:08.434" v="1" actId="34807"/>
          <ac:spMkLst>
            <pc:docMk/>
            <pc:sldMk cId="2642199139" sldId="2587"/>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642199139" sldId="2587"/>
            <ac:picMk id="5" creationId="{23D8330B-9F0B-4D47-87FE-C6E9035697A2}"/>
          </ac:picMkLst>
        </pc:picChg>
      </pc:sldChg>
      <pc:sldChg chg="addSp delSp modSp add mod modTransition setBg addAnim setClrOvrMap">
        <pc:chgData name="Kapil Dhanger" userId="S::kapildhanger@microsoft.com::ddd3bedf-babc-45f4-af08-a6f5d541c9fb" providerId="AD" clId="Web-{8C713351-326C-C1E9-C701-DD62B628A523}" dt="2025-09-05T17:22:11.968" v="38"/>
        <pc:sldMkLst>
          <pc:docMk/>
          <pc:sldMk cId="3851258807" sldId="2588"/>
        </pc:sldMkLst>
        <pc:spChg chg="mod">
          <ac:chgData name="Kapil Dhanger" userId="S::kapildhanger@microsoft.com::ddd3bedf-babc-45f4-af08-a6f5d541c9fb" providerId="AD" clId="Web-{8C713351-326C-C1E9-C701-DD62B628A523}" dt="2025-09-05T17:22:11.968" v="38"/>
          <ac:spMkLst>
            <pc:docMk/>
            <pc:sldMk cId="3851258807" sldId="2588"/>
            <ac:spMk id="2" creationId="{0C5F77DB-F8E6-149D-8A5B-990A95B22596}"/>
          </ac:spMkLst>
        </pc:spChg>
        <pc:spChg chg="add del">
          <ac:chgData name="Kapil Dhanger" userId="S::kapildhanger@microsoft.com::ddd3bedf-babc-45f4-af08-a6f5d541c9fb" providerId="AD" clId="Web-{8C713351-326C-C1E9-C701-DD62B628A523}" dt="2025-09-05T17:22:11.968" v="38"/>
          <ac:spMkLst>
            <pc:docMk/>
            <pc:sldMk cId="3851258807" sldId="2588"/>
            <ac:spMk id="7" creationId="{A3E8498D-DA8F-EF6C-5420-F153D4979209}"/>
          </ac:spMkLst>
        </pc:spChg>
        <pc:spChg chg="add">
          <ac:chgData name="Kapil Dhanger" userId="S::kapildhanger@microsoft.com::ddd3bedf-babc-45f4-af08-a6f5d541c9fb" providerId="AD" clId="Web-{8C713351-326C-C1E9-C701-DD62B628A523}" dt="2025-09-05T17:22:11.968" v="38"/>
          <ac:spMkLst>
            <pc:docMk/>
            <pc:sldMk cId="3851258807" sldId="2588"/>
            <ac:spMk id="12" creationId="{1A3C89F8-0D2F-47FF-B903-151248265F47}"/>
          </ac:spMkLst>
        </pc:spChg>
        <pc:spChg chg="add">
          <ac:chgData name="Kapil Dhanger" userId="S::kapildhanger@microsoft.com::ddd3bedf-babc-45f4-af08-a6f5d541c9fb" providerId="AD" clId="Web-{8C713351-326C-C1E9-C701-DD62B628A523}" dt="2025-09-05T17:22:11.968" v="38"/>
          <ac:spMkLst>
            <pc:docMk/>
            <pc:sldMk cId="3851258807" sldId="2588"/>
            <ac:spMk id="14" creationId="{C5CB530E-515E-412C-9DF1-5F8FFBD6F383}"/>
          </ac:spMkLst>
        </pc:spChg>
        <pc:spChg chg="add">
          <ac:chgData name="Kapil Dhanger" userId="S::kapildhanger@microsoft.com::ddd3bedf-babc-45f4-af08-a6f5d541c9fb" providerId="AD" clId="Web-{8C713351-326C-C1E9-C701-DD62B628A523}" dt="2025-09-05T17:22:11.968" v="38"/>
          <ac:spMkLst>
            <pc:docMk/>
            <pc:sldMk cId="3851258807" sldId="2588"/>
            <ac:spMk id="16" creationId="{712D4376-A578-4FF1-94FC-245E7A6A489F}"/>
          </ac:spMkLst>
        </pc:spChg>
        <pc:spChg chg="add">
          <ac:chgData name="Kapil Dhanger" userId="S::kapildhanger@microsoft.com::ddd3bedf-babc-45f4-af08-a6f5d541c9fb" providerId="AD" clId="Web-{8C713351-326C-C1E9-C701-DD62B628A523}" dt="2025-09-05T17:22:11.968" v="38"/>
          <ac:spMkLst>
            <pc:docMk/>
            <pc:sldMk cId="3851258807" sldId="2588"/>
            <ac:spMk id="18" creationId="{AEA7509D-F04F-40CB-A0B3-EEF16499CC9F}"/>
          </ac:spMkLst>
        </pc:spChg>
        <pc:spChg chg="add">
          <ac:chgData name="Kapil Dhanger" userId="S::kapildhanger@microsoft.com::ddd3bedf-babc-45f4-af08-a6f5d541c9fb" providerId="AD" clId="Web-{8C713351-326C-C1E9-C701-DD62B628A523}" dt="2025-09-05T17:22:11.968" v="38"/>
          <ac:spMkLst>
            <pc:docMk/>
            <pc:sldMk cId="3851258807" sldId="2588"/>
            <ac:spMk id="22" creationId="{508BEF50-7B1E-49A4-BC19-5F4F1D755E64}"/>
          </ac:spMkLst>
        </pc:spChg>
        <pc:spChg chg="add">
          <ac:chgData name="Kapil Dhanger" userId="S::kapildhanger@microsoft.com::ddd3bedf-babc-45f4-af08-a6f5d541c9fb" providerId="AD" clId="Web-{8C713351-326C-C1E9-C701-DD62B628A523}" dt="2025-09-05T17:22:11.968" v="38"/>
          <ac:spMkLst>
            <pc:docMk/>
            <pc:sldMk cId="3851258807" sldId="2588"/>
            <ac:spMk id="24" creationId="{3FBAD350-5664-4811-A208-657FB882D350}"/>
          </ac:spMkLst>
        </pc:spChg>
        <pc:spChg chg="add">
          <ac:chgData name="Kapil Dhanger" userId="S::kapildhanger@microsoft.com::ddd3bedf-babc-45f4-af08-a6f5d541c9fb" providerId="AD" clId="Web-{8C713351-326C-C1E9-C701-DD62B628A523}" dt="2025-09-05T17:22:11.968" v="38"/>
          <ac:spMkLst>
            <pc:docMk/>
            <pc:sldMk cId="3851258807" sldId="2588"/>
            <ac:spMk id="26" creationId="{C39ADB8F-D187-49D7-BDCF-C1B6DC727068}"/>
          </ac:spMkLst>
        </pc:spChg>
        <pc:cxnChg chg="add">
          <ac:chgData name="Kapil Dhanger" userId="S::kapildhanger@microsoft.com::ddd3bedf-babc-45f4-af08-a6f5d541c9fb" providerId="AD" clId="Web-{8C713351-326C-C1E9-C701-DD62B628A523}" dt="2025-09-05T17:22:11.968" v="38"/>
          <ac:cxnSpMkLst>
            <pc:docMk/>
            <pc:sldMk cId="3851258807" sldId="2588"/>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30" actId="34807"/>
        <pc:sldMkLst>
          <pc:docMk/>
          <pc:sldMk cId="3021183385" sldId="2589"/>
        </pc:sldMkLst>
        <pc:spChg chg="mod">
          <ac:chgData name="Kapil Dhanger" userId="S::kapildhanger@microsoft.com::ddd3bedf-babc-45f4-af08-a6f5d541c9fb" providerId="AD" clId="Web-{8C713351-326C-C1E9-C701-DD62B628A523}" dt="2025-09-05T17:17:08.434" v="1" actId="34807"/>
          <ac:spMkLst>
            <pc:docMk/>
            <pc:sldMk cId="3021183385" sldId="2589"/>
            <ac:spMk id="2" creationId="{BB6A3709-EF19-0C8F-56C4-4719F603D225}"/>
          </ac:spMkLst>
        </pc:spChg>
        <pc:spChg chg="mod">
          <ac:chgData name="Kapil Dhanger" userId="S::kapildhanger@microsoft.com::ddd3bedf-babc-45f4-af08-a6f5d541c9fb" providerId="AD" clId="Web-{8C713351-326C-C1E9-C701-DD62B628A523}" dt="2025-09-05T17:17:08.434" v="1" actId="34807"/>
          <ac:spMkLst>
            <pc:docMk/>
            <pc:sldMk cId="3021183385" sldId="2589"/>
            <ac:spMk id="4" creationId="{55B73D88-1197-297A-51DC-A95B5874DAAB}"/>
          </ac:spMkLst>
        </pc:spChg>
        <pc:spChg chg="add">
          <ac:chgData name="Kapil Dhanger" userId="S::kapildhanger@microsoft.com::ddd3bedf-babc-45f4-af08-a6f5d541c9fb" providerId="AD" clId="Web-{8C713351-326C-C1E9-C701-DD62B628A523}" dt="2025-09-05T17:17:08.434" v="1" actId="34807"/>
          <ac:spMkLst>
            <pc:docMk/>
            <pc:sldMk cId="3021183385" sldId="2589"/>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021183385" sldId="2589"/>
            <ac:picMk id="5" creationId="{6FB49330-406F-4561-92EC-1F65176F1A38}"/>
          </ac:picMkLst>
        </pc:picChg>
      </pc:sldChg>
      <pc:sldChg chg="addSp modSp add mod modTransition setBg addAnim">
        <pc:chgData name="Kapil Dhanger" userId="S::kapildhanger@microsoft.com::ddd3bedf-babc-45f4-af08-a6f5d541c9fb" providerId="AD" clId="Web-{8C713351-326C-C1E9-C701-DD62B628A523}" dt="2025-09-05T17:17:08.449" v="31" actId="34807"/>
        <pc:sldMkLst>
          <pc:docMk/>
          <pc:sldMk cId="2254741935" sldId="2590"/>
        </pc:sldMkLst>
        <pc:spChg chg="mod">
          <ac:chgData name="Kapil Dhanger" userId="S::kapildhanger@microsoft.com::ddd3bedf-babc-45f4-af08-a6f5d541c9fb" providerId="AD" clId="Web-{8C713351-326C-C1E9-C701-DD62B628A523}" dt="2025-09-05T17:17:08.434" v="1" actId="34807"/>
          <ac:spMkLst>
            <pc:docMk/>
            <pc:sldMk cId="2254741935" sldId="2590"/>
            <ac:spMk id="2" creationId="{6EC14DA2-8751-ED6D-6B7A-0DA0D110BBC0}"/>
          </ac:spMkLst>
        </pc:spChg>
        <pc:spChg chg="mod">
          <ac:chgData name="Kapil Dhanger" userId="S::kapildhanger@microsoft.com::ddd3bedf-babc-45f4-af08-a6f5d541c9fb" providerId="AD" clId="Web-{8C713351-326C-C1E9-C701-DD62B628A523}" dt="2025-09-05T17:17:08.434" v="1" actId="34807"/>
          <ac:spMkLst>
            <pc:docMk/>
            <pc:sldMk cId="2254741935" sldId="2590"/>
            <ac:spMk id="4" creationId="{173EE434-098A-DD29-6B27-0DBFA17DFE75}"/>
          </ac:spMkLst>
        </pc:spChg>
        <pc:spChg chg="add">
          <ac:chgData name="Kapil Dhanger" userId="S::kapildhanger@microsoft.com::ddd3bedf-babc-45f4-af08-a6f5d541c9fb" providerId="AD" clId="Web-{8C713351-326C-C1E9-C701-DD62B628A523}" dt="2025-09-05T17:17:08.434" v="1" actId="34807"/>
          <ac:spMkLst>
            <pc:docMk/>
            <pc:sldMk cId="2254741935" sldId="2590"/>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254741935" sldId="2590"/>
            <ac:picMk id="5" creationId="{7612FB96-FC74-496C-9B06-1E20A879F934}"/>
          </ac:picMkLst>
        </pc:picChg>
      </pc:sldChg>
      <pc:sldChg chg="addSp delSp modSp add mod modTransition setBg setClrOvrMap">
        <pc:chgData name="Kapil Dhanger" userId="S::kapildhanger@microsoft.com::ddd3bedf-babc-45f4-af08-a6f5d541c9fb" providerId="AD" clId="Web-{8C713351-326C-C1E9-C701-DD62B628A523}" dt="2025-09-05T17:22:18.187" v="39"/>
        <pc:sldMkLst>
          <pc:docMk/>
          <pc:sldMk cId="2374093183" sldId="2591"/>
        </pc:sldMkLst>
        <pc:spChg chg="mod">
          <ac:chgData name="Kapil Dhanger" userId="S::kapildhanger@microsoft.com::ddd3bedf-babc-45f4-af08-a6f5d541c9fb" providerId="AD" clId="Web-{8C713351-326C-C1E9-C701-DD62B628A523}" dt="2025-09-05T17:17:08.434" v="1" actId="34807"/>
          <ac:spMkLst>
            <pc:docMk/>
            <pc:sldMk cId="2374093183" sldId="2591"/>
            <ac:spMk id="2" creationId="{4D469F02-26EB-D7D3-0F84-2B1DD69A55A8}"/>
          </ac:spMkLst>
        </pc:spChg>
        <pc:spChg chg="del">
          <ac:chgData name="Kapil Dhanger" userId="S::kapildhanger@microsoft.com::ddd3bedf-babc-45f4-af08-a6f5d541c9fb" providerId="AD" clId="Web-{8C713351-326C-C1E9-C701-DD62B628A523}" dt="2025-09-05T17:17:08.434" v="1" actId="34807"/>
          <ac:spMkLst>
            <pc:docMk/>
            <pc:sldMk cId="2374093183" sldId="2591"/>
            <ac:spMk id="3" creationId="{20A1CF46-C41B-84BD-382B-B6B4A2857CC2}"/>
          </ac:spMkLst>
        </pc:spChg>
        <pc:spChg chg="add del">
          <ac:chgData name="Kapil Dhanger" userId="S::kapildhanger@microsoft.com::ddd3bedf-babc-45f4-af08-a6f5d541c9fb" providerId="AD" clId="Web-{8C713351-326C-C1E9-C701-DD62B628A523}" dt="2025-09-05T17:22:18.187" v="39"/>
          <ac:spMkLst>
            <pc:docMk/>
            <pc:sldMk cId="2374093183" sldId="2591"/>
            <ac:spMk id="8" creationId="{F6F74C59-445A-9824-B537-A392A6ECEC3D}"/>
          </ac:spMkLst>
        </pc:spChg>
        <pc:graphicFrameChg chg="add">
          <ac:chgData name="Kapil Dhanger" userId="S::kapildhanger@microsoft.com::ddd3bedf-babc-45f4-af08-a6f5d541c9fb" providerId="AD" clId="Web-{8C713351-326C-C1E9-C701-DD62B628A523}" dt="2025-09-05T17:17:08.434" v="1" actId="34807"/>
          <ac:graphicFrameMkLst>
            <pc:docMk/>
            <pc:sldMk cId="2374093183" sldId="2591"/>
            <ac:graphicFrameMk id="9" creationId="{D1B0DAD1-B49F-7D27-F2B3-B4D63D1051C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6ECF8-E05B-49C4-9E3A-2401CD12D34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7B1C9882-D5E3-4918-B14F-962E22B57204}">
      <dgm:prSet/>
      <dgm:spPr/>
      <dgm:t>
        <a:bodyPr/>
        <a:lstStyle/>
        <a:p>
          <a:pPr>
            <a:lnSpc>
              <a:spcPct val="100000"/>
            </a:lnSpc>
            <a:defRPr b="1"/>
          </a:pPr>
          <a:r>
            <a:rPr lang="en-US"/>
            <a:t>Preparation and Planning</a:t>
          </a:r>
        </a:p>
      </dgm:t>
    </dgm:pt>
    <dgm:pt modelId="{E163E0CB-E312-4D81-9E5E-9FC30846C1C3}" type="parTrans" cxnId="{D303EC26-66EA-41CA-8FD1-F3E754B19D42}">
      <dgm:prSet/>
      <dgm:spPr/>
      <dgm:t>
        <a:bodyPr/>
        <a:lstStyle/>
        <a:p>
          <a:endParaRPr lang="en-US"/>
        </a:p>
      </dgm:t>
    </dgm:pt>
    <dgm:pt modelId="{E1589761-1E26-4563-AF79-69F3417B598C}" type="sibTrans" cxnId="{D303EC26-66EA-41CA-8FD1-F3E754B19D42}">
      <dgm:prSet/>
      <dgm:spPr/>
      <dgm:t>
        <a:bodyPr/>
        <a:lstStyle/>
        <a:p>
          <a:pPr>
            <a:lnSpc>
              <a:spcPct val="100000"/>
            </a:lnSpc>
            <a:defRPr b="1"/>
          </a:pPr>
          <a:endParaRPr lang="en-US"/>
        </a:p>
      </dgm:t>
    </dgm:pt>
    <dgm:pt modelId="{05533F22-70D2-49E7-9ED3-00F40A6E41FC}">
      <dgm:prSet/>
      <dgm:spPr/>
      <dgm:t>
        <a:bodyPr/>
        <a:lstStyle/>
        <a:p>
          <a:pPr>
            <a:lnSpc>
              <a:spcPct val="100000"/>
            </a:lnSpc>
          </a:pPr>
          <a:r>
            <a:rPr lang="en-US"/>
            <a:t>Thoroughly review lab materials and plan your approach before starting to enhance efficiency and understanding.</a:t>
          </a:r>
        </a:p>
      </dgm:t>
    </dgm:pt>
    <dgm:pt modelId="{7AE7C7AC-727A-4CEF-97C8-DDDEBC6CA627}" type="parTrans" cxnId="{A1B7D99A-882E-4F52-BBF7-6F0CCF4FD753}">
      <dgm:prSet/>
      <dgm:spPr/>
      <dgm:t>
        <a:bodyPr/>
        <a:lstStyle/>
        <a:p>
          <a:endParaRPr lang="en-US"/>
        </a:p>
      </dgm:t>
    </dgm:pt>
    <dgm:pt modelId="{663C003C-34A7-40A3-9285-54B0F3B852A9}" type="sibTrans" cxnId="{A1B7D99A-882E-4F52-BBF7-6F0CCF4FD753}">
      <dgm:prSet/>
      <dgm:spPr/>
      <dgm:t>
        <a:bodyPr/>
        <a:lstStyle/>
        <a:p>
          <a:endParaRPr lang="en-US"/>
        </a:p>
      </dgm:t>
    </dgm:pt>
    <dgm:pt modelId="{1702AEF1-62D0-4C9B-9AC6-5B8BFA7EF331}">
      <dgm:prSet/>
      <dgm:spPr/>
      <dgm:t>
        <a:bodyPr/>
        <a:lstStyle/>
        <a:p>
          <a:pPr>
            <a:lnSpc>
              <a:spcPct val="100000"/>
            </a:lnSpc>
            <a:defRPr b="1"/>
          </a:pPr>
          <a:r>
            <a:rPr lang="en-US"/>
            <a:t>Active Participation</a:t>
          </a:r>
        </a:p>
      </dgm:t>
    </dgm:pt>
    <dgm:pt modelId="{DF1AB239-3512-4549-9706-11BB536B748A}" type="parTrans" cxnId="{A1EAA11A-648C-485F-96C3-79A1A92A6855}">
      <dgm:prSet/>
      <dgm:spPr/>
      <dgm:t>
        <a:bodyPr/>
        <a:lstStyle/>
        <a:p>
          <a:endParaRPr lang="en-US"/>
        </a:p>
      </dgm:t>
    </dgm:pt>
    <dgm:pt modelId="{76525956-467D-4971-8CF7-F9FB47902A43}" type="sibTrans" cxnId="{A1EAA11A-648C-485F-96C3-79A1A92A6855}">
      <dgm:prSet/>
      <dgm:spPr/>
      <dgm:t>
        <a:bodyPr/>
        <a:lstStyle/>
        <a:p>
          <a:pPr>
            <a:lnSpc>
              <a:spcPct val="100000"/>
            </a:lnSpc>
            <a:defRPr b="1"/>
          </a:pPr>
          <a:endParaRPr lang="en-US"/>
        </a:p>
      </dgm:t>
    </dgm:pt>
    <dgm:pt modelId="{5C3C5A66-2787-4C31-A26C-36A97BE3C030}">
      <dgm:prSet/>
      <dgm:spPr/>
      <dgm:t>
        <a:bodyPr/>
        <a:lstStyle/>
        <a:p>
          <a:pPr>
            <a:lnSpc>
              <a:spcPct val="100000"/>
            </a:lnSpc>
          </a:pPr>
          <a:r>
            <a:rPr lang="en-US"/>
            <a:t>Engage actively in experiments and discussions to maximize learning and troubleshoot effectively.</a:t>
          </a:r>
        </a:p>
      </dgm:t>
    </dgm:pt>
    <dgm:pt modelId="{8807678C-7C26-49BB-9DD8-8C41FA237D7B}" type="parTrans" cxnId="{CA0A4873-C037-4955-AC1A-6D5E6E754757}">
      <dgm:prSet/>
      <dgm:spPr/>
      <dgm:t>
        <a:bodyPr/>
        <a:lstStyle/>
        <a:p>
          <a:endParaRPr lang="en-US"/>
        </a:p>
      </dgm:t>
    </dgm:pt>
    <dgm:pt modelId="{3CE60EAA-839D-4A82-AF67-5B2EEA10A294}" type="sibTrans" cxnId="{CA0A4873-C037-4955-AC1A-6D5E6E754757}">
      <dgm:prSet/>
      <dgm:spPr/>
      <dgm:t>
        <a:bodyPr/>
        <a:lstStyle/>
        <a:p>
          <a:endParaRPr lang="en-US"/>
        </a:p>
      </dgm:t>
    </dgm:pt>
    <dgm:pt modelId="{5953837C-BD06-4A76-9AF9-EAEC80C7C01B}">
      <dgm:prSet/>
      <dgm:spPr/>
      <dgm:t>
        <a:bodyPr/>
        <a:lstStyle/>
        <a:p>
          <a:pPr>
            <a:lnSpc>
              <a:spcPct val="100000"/>
            </a:lnSpc>
            <a:defRPr b="1"/>
          </a:pPr>
          <a:r>
            <a:rPr lang="en-US"/>
            <a:t>Safety and Accuracy</a:t>
          </a:r>
        </a:p>
      </dgm:t>
    </dgm:pt>
    <dgm:pt modelId="{20132E21-1986-4720-BCC5-B35B0A17904C}" type="parTrans" cxnId="{C8D58E69-4DF8-4883-92F7-581A3A904588}">
      <dgm:prSet/>
      <dgm:spPr/>
      <dgm:t>
        <a:bodyPr/>
        <a:lstStyle/>
        <a:p>
          <a:endParaRPr lang="en-US"/>
        </a:p>
      </dgm:t>
    </dgm:pt>
    <dgm:pt modelId="{FB381270-A291-4366-81AF-3AC34F9806C2}" type="sibTrans" cxnId="{C8D58E69-4DF8-4883-92F7-581A3A904588}">
      <dgm:prSet/>
      <dgm:spPr/>
      <dgm:t>
        <a:bodyPr/>
        <a:lstStyle/>
        <a:p>
          <a:endParaRPr lang="en-US"/>
        </a:p>
      </dgm:t>
    </dgm:pt>
    <dgm:pt modelId="{6091A66F-CA92-4BBC-9C4B-745E1D374B15}">
      <dgm:prSet/>
      <dgm:spPr/>
      <dgm:t>
        <a:bodyPr/>
        <a:lstStyle/>
        <a:p>
          <a:pPr>
            <a:lnSpc>
              <a:spcPct val="100000"/>
            </a:lnSpc>
          </a:pPr>
          <a:r>
            <a:rPr lang="en-US"/>
            <a:t>Follow safety protocols meticulously and record data precisely to ensure reliable results and prevent accidents.</a:t>
          </a:r>
        </a:p>
      </dgm:t>
    </dgm:pt>
    <dgm:pt modelId="{E8CBC6DE-B266-4853-ABB0-94E5AEABBF20}" type="parTrans" cxnId="{36A5962C-8429-4956-A7EA-CE966F61A15A}">
      <dgm:prSet/>
      <dgm:spPr/>
      <dgm:t>
        <a:bodyPr/>
        <a:lstStyle/>
        <a:p>
          <a:endParaRPr lang="en-US"/>
        </a:p>
      </dgm:t>
    </dgm:pt>
    <dgm:pt modelId="{3DB70F02-56BE-4D5A-9F3E-DF0E61F0A85F}" type="sibTrans" cxnId="{36A5962C-8429-4956-A7EA-CE966F61A15A}">
      <dgm:prSet/>
      <dgm:spPr/>
      <dgm:t>
        <a:bodyPr/>
        <a:lstStyle/>
        <a:p>
          <a:endParaRPr lang="en-US"/>
        </a:p>
      </dgm:t>
    </dgm:pt>
    <dgm:pt modelId="{7EDE9F79-5FE0-4956-9E2F-678136B65ADA}" type="pres">
      <dgm:prSet presAssocID="{CFD6ECF8-E05B-49C4-9E3A-2401CD12D34A}" presName="Root" presStyleCnt="0">
        <dgm:presLayoutVars>
          <dgm:dir/>
          <dgm:resizeHandles val="exact"/>
        </dgm:presLayoutVars>
      </dgm:prSet>
      <dgm:spPr/>
    </dgm:pt>
    <dgm:pt modelId="{801F1AAD-FC35-48B4-ACE6-FD528632C78B}" type="pres">
      <dgm:prSet presAssocID="{7B1C9882-D5E3-4918-B14F-962E22B57204}" presName="Composite" presStyleCnt="0"/>
      <dgm:spPr/>
    </dgm:pt>
    <dgm:pt modelId="{12424E3E-7B04-4381-93B4-3DE561D0D173}" type="pres">
      <dgm:prSet presAssocID="{7B1C9882-D5E3-4918-B14F-962E22B57204}"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dgm:spPr>
      <dgm:extLst>
        <a:ext uri="{E40237B7-FDA0-4F09-8148-C483321AD2D9}">
          <dgm14:cNvPr xmlns:dgm14="http://schemas.microsoft.com/office/drawing/2010/diagram" id="0" name="" descr="Unrecognizable employee working at the information desk, Nikon Z7"/>
        </a:ext>
      </dgm:extLst>
    </dgm:pt>
    <dgm:pt modelId="{38D8EA7E-FBDE-4BE9-BB72-A9FBC079175C}" type="pres">
      <dgm:prSet presAssocID="{7B1C9882-D5E3-4918-B14F-962E22B57204}" presName="Subtitle" presStyleLbl="revTx" presStyleIdx="0" presStyleCnt="6">
        <dgm:presLayoutVars>
          <dgm:chMax val="0"/>
          <dgm:bulletEnabled/>
        </dgm:presLayoutVars>
      </dgm:prSet>
      <dgm:spPr/>
    </dgm:pt>
    <dgm:pt modelId="{B4A8C041-A1CC-4EAC-A95C-35BDB82CB1F3}" type="pres">
      <dgm:prSet presAssocID="{7B1C9882-D5E3-4918-B14F-962E22B57204}" presName="Description" presStyleLbl="revTx" presStyleIdx="1" presStyleCnt="6">
        <dgm:presLayoutVars>
          <dgm:bulletEnabled/>
        </dgm:presLayoutVars>
      </dgm:prSet>
      <dgm:spPr/>
    </dgm:pt>
    <dgm:pt modelId="{8942589E-6A87-49EE-AF74-57488C473D63}" type="pres">
      <dgm:prSet presAssocID="{E1589761-1E26-4563-AF79-69F3417B598C}" presName="sibTrans" presStyleLbl="sibTrans2D1" presStyleIdx="0" presStyleCnt="0"/>
      <dgm:spPr/>
    </dgm:pt>
    <dgm:pt modelId="{01B954B7-F547-4AEF-8B99-5958FE15EC61}" type="pres">
      <dgm:prSet presAssocID="{1702AEF1-62D0-4C9B-9AC6-5B8BFA7EF331}" presName="Composite" presStyleCnt="0"/>
      <dgm:spPr/>
    </dgm:pt>
    <dgm:pt modelId="{7A628C94-9CDF-4130-BFF5-BF6D3F95A810}" type="pres">
      <dgm:prSet presAssocID="{1702AEF1-62D0-4C9B-9AC6-5B8BFA7EF331}"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dgm:spPr>
      <dgm:extLst>
        <a:ext uri="{E40237B7-FDA0-4F09-8148-C483321AD2D9}">
          <dgm14:cNvPr xmlns:dgm14="http://schemas.microsoft.com/office/drawing/2010/diagram" id="0" name="" descr="Mature teacher with two young women students in lab coats in chemistry lab"/>
        </a:ext>
      </dgm:extLst>
    </dgm:pt>
    <dgm:pt modelId="{640365B4-E474-4A24-A9C1-97C97B982400}" type="pres">
      <dgm:prSet presAssocID="{1702AEF1-62D0-4C9B-9AC6-5B8BFA7EF331}" presName="Subtitle" presStyleLbl="revTx" presStyleIdx="2" presStyleCnt="6">
        <dgm:presLayoutVars>
          <dgm:chMax val="0"/>
          <dgm:bulletEnabled/>
        </dgm:presLayoutVars>
      </dgm:prSet>
      <dgm:spPr/>
    </dgm:pt>
    <dgm:pt modelId="{38E35883-808C-48BC-B6AE-CC4889406E90}" type="pres">
      <dgm:prSet presAssocID="{1702AEF1-62D0-4C9B-9AC6-5B8BFA7EF331}" presName="Description" presStyleLbl="revTx" presStyleIdx="3" presStyleCnt="6">
        <dgm:presLayoutVars>
          <dgm:bulletEnabled/>
        </dgm:presLayoutVars>
      </dgm:prSet>
      <dgm:spPr/>
    </dgm:pt>
    <dgm:pt modelId="{261A2B69-5756-458A-8B65-D181B5AFF24E}" type="pres">
      <dgm:prSet presAssocID="{76525956-467D-4971-8CF7-F9FB47902A43}" presName="sibTrans" presStyleLbl="sibTrans2D1" presStyleIdx="0" presStyleCnt="0"/>
      <dgm:spPr/>
    </dgm:pt>
    <dgm:pt modelId="{493D6B67-7BBD-42DF-80C1-147585F67A37}" type="pres">
      <dgm:prSet presAssocID="{5953837C-BD06-4A76-9AF9-EAEC80C7C01B}" presName="Composite" presStyleCnt="0"/>
      <dgm:spPr/>
    </dgm:pt>
    <dgm:pt modelId="{C8A7545C-07BB-4F1B-83C6-869991D0B7CA}" type="pres">
      <dgm:prSet presAssocID="{5953837C-BD06-4A76-9AF9-EAEC80C7C01B}"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dgm:spPr>
      <dgm:extLst>
        <a:ext uri="{E40237B7-FDA0-4F09-8148-C483321AD2D9}">
          <dgm14:cNvPr xmlns:dgm14="http://schemas.microsoft.com/office/drawing/2010/diagram" id="0" name="" descr="Old Chemical Lab stoppered bottles with strong dangerous acids"/>
        </a:ext>
      </dgm:extLst>
    </dgm:pt>
    <dgm:pt modelId="{32109B00-DEFA-4D04-957C-A505B427E6F5}" type="pres">
      <dgm:prSet presAssocID="{5953837C-BD06-4A76-9AF9-EAEC80C7C01B}" presName="Subtitle" presStyleLbl="revTx" presStyleIdx="4" presStyleCnt="6">
        <dgm:presLayoutVars>
          <dgm:chMax val="0"/>
          <dgm:bulletEnabled/>
        </dgm:presLayoutVars>
      </dgm:prSet>
      <dgm:spPr/>
    </dgm:pt>
    <dgm:pt modelId="{09FC3FC0-7D92-4B64-9693-4D80E1B334D5}" type="pres">
      <dgm:prSet presAssocID="{5953837C-BD06-4A76-9AF9-EAEC80C7C01B}" presName="Description" presStyleLbl="revTx" presStyleIdx="5" presStyleCnt="6">
        <dgm:presLayoutVars>
          <dgm:bulletEnabled/>
        </dgm:presLayoutVars>
      </dgm:prSet>
      <dgm:spPr/>
    </dgm:pt>
  </dgm:ptLst>
  <dgm:cxnLst>
    <dgm:cxn modelId="{471E9503-F6D5-403E-ACB3-ECA935D19CD0}" type="presOf" srcId="{E1589761-1E26-4563-AF79-69F3417B598C}" destId="{8942589E-6A87-49EE-AF74-57488C473D63}" srcOrd="0" destOrd="0" presId="urn:microsoft.com/office/officeart/2024/3/layout/verticalVisualTextBlock1"/>
    <dgm:cxn modelId="{0061120D-14FF-4E18-AF5C-ECB862AD8A46}" type="presOf" srcId="{05533F22-70D2-49E7-9ED3-00F40A6E41FC}" destId="{B4A8C041-A1CC-4EAC-A95C-35BDB82CB1F3}" srcOrd="0" destOrd="0" presId="urn:microsoft.com/office/officeart/2024/3/layout/verticalVisualTextBlock1"/>
    <dgm:cxn modelId="{A1EAA11A-648C-485F-96C3-79A1A92A6855}" srcId="{CFD6ECF8-E05B-49C4-9E3A-2401CD12D34A}" destId="{1702AEF1-62D0-4C9B-9AC6-5B8BFA7EF331}" srcOrd="1" destOrd="0" parTransId="{DF1AB239-3512-4549-9706-11BB536B748A}" sibTransId="{76525956-467D-4971-8CF7-F9FB47902A43}"/>
    <dgm:cxn modelId="{D303EC26-66EA-41CA-8FD1-F3E754B19D42}" srcId="{CFD6ECF8-E05B-49C4-9E3A-2401CD12D34A}" destId="{7B1C9882-D5E3-4918-B14F-962E22B57204}" srcOrd="0" destOrd="0" parTransId="{E163E0CB-E312-4D81-9E5E-9FC30846C1C3}" sibTransId="{E1589761-1E26-4563-AF79-69F3417B598C}"/>
    <dgm:cxn modelId="{36A5962C-8429-4956-A7EA-CE966F61A15A}" srcId="{5953837C-BD06-4A76-9AF9-EAEC80C7C01B}" destId="{6091A66F-CA92-4BBC-9C4B-745E1D374B15}" srcOrd="0" destOrd="0" parTransId="{E8CBC6DE-B266-4853-ABB0-94E5AEABBF20}" sibTransId="{3DB70F02-56BE-4D5A-9F3E-DF0E61F0A85F}"/>
    <dgm:cxn modelId="{F9FDD83F-49D7-40B5-9953-92E53CED4AE4}" type="presOf" srcId="{76525956-467D-4971-8CF7-F9FB47902A43}" destId="{261A2B69-5756-458A-8B65-D181B5AFF24E}" srcOrd="0" destOrd="0" presId="urn:microsoft.com/office/officeart/2024/3/layout/verticalVisualTextBlock1"/>
    <dgm:cxn modelId="{8DA77569-1E01-4870-9326-492DE74C0DDF}" type="presOf" srcId="{CFD6ECF8-E05B-49C4-9E3A-2401CD12D34A}" destId="{7EDE9F79-5FE0-4956-9E2F-678136B65ADA}" srcOrd="0" destOrd="0" presId="urn:microsoft.com/office/officeart/2024/3/layout/verticalVisualTextBlock1"/>
    <dgm:cxn modelId="{C8D58E69-4DF8-4883-92F7-581A3A904588}" srcId="{CFD6ECF8-E05B-49C4-9E3A-2401CD12D34A}" destId="{5953837C-BD06-4A76-9AF9-EAEC80C7C01B}" srcOrd="2" destOrd="0" parTransId="{20132E21-1986-4720-BCC5-B35B0A17904C}" sibTransId="{FB381270-A291-4366-81AF-3AC34F9806C2}"/>
    <dgm:cxn modelId="{4F99AD4C-AF5A-47CA-A700-82930A39255E}" type="presOf" srcId="{1702AEF1-62D0-4C9B-9AC6-5B8BFA7EF331}" destId="{640365B4-E474-4A24-A9C1-97C97B982400}" srcOrd="0" destOrd="0" presId="urn:microsoft.com/office/officeart/2024/3/layout/verticalVisualTextBlock1"/>
    <dgm:cxn modelId="{5A93BD4E-68FD-4A67-96D3-E7DAAE13A8D5}" type="presOf" srcId="{5953837C-BD06-4A76-9AF9-EAEC80C7C01B}" destId="{32109B00-DEFA-4D04-957C-A505B427E6F5}" srcOrd="0" destOrd="0" presId="urn:microsoft.com/office/officeart/2024/3/layout/verticalVisualTextBlock1"/>
    <dgm:cxn modelId="{CA0A4873-C037-4955-AC1A-6D5E6E754757}" srcId="{1702AEF1-62D0-4C9B-9AC6-5B8BFA7EF331}" destId="{5C3C5A66-2787-4C31-A26C-36A97BE3C030}" srcOrd="0" destOrd="0" parTransId="{8807678C-7C26-49BB-9DD8-8C41FA237D7B}" sibTransId="{3CE60EAA-839D-4A82-AF67-5B2EEA10A294}"/>
    <dgm:cxn modelId="{D2679277-CAA5-4F89-A74F-30978C8CB40F}" type="presOf" srcId="{5C3C5A66-2787-4C31-A26C-36A97BE3C030}" destId="{38E35883-808C-48BC-B6AE-CC4889406E90}" srcOrd="0" destOrd="0" presId="urn:microsoft.com/office/officeart/2024/3/layout/verticalVisualTextBlock1"/>
    <dgm:cxn modelId="{A1B7D99A-882E-4F52-BBF7-6F0CCF4FD753}" srcId="{7B1C9882-D5E3-4918-B14F-962E22B57204}" destId="{05533F22-70D2-49E7-9ED3-00F40A6E41FC}" srcOrd="0" destOrd="0" parTransId="{7AE7C7AC-727A-4CEF-97C8-DDDEBC6CA627}" sibTransId="{663C003C-34A7-40A3-9285-54B0F3B852A9}"/>
    <dgm:cxn modelId="{D6A84FD5-7B5C-4EB7-8253-A697C2EC0C4D}" type="presOf" srcId="{6091A66F-CA92-4BBC-9C4B-745E1D374B15}" destId="{09FC3FC0-7D92-4B64-9693-4D80E1B334D5}" srcOrd="0" destOrd="0" presId="urn:microsoft.com/office/officeart/2024/3/layout/verticalVisualTextBlock1"/>
    <dgm:cxn modelId="{3C61D4FA-5CE8-4126-B52E-5251AE07DE5D}" type="presOf" srcId="{7B1C9882-D5E3-4918-B14F-962E22B57204}" destId="{38D8EA7E-FBDE-4BE9-BB72-A9FBC079175C}" srcOrd="0" destOrd="0" presId="urn:microsoft.com/office/officeart/2024/3/layout/verticalVisualTextBlock1"/>
    <dgm:cxn modelId="{2DE27C6D-F6ED-412C-A650-90449E3ACFF2}" type="presParOf" srcId="{7EDE9F79-5FE0-4956-9E2F-678136B65ADA}" destId="{801F1AAD-FC35-48B4-ACE6-FD528632C78B}" srcOrd="0" destOrd="0" presId="urn:microsoft.com/office/officeart/2024/3/layout/verticalVisualTextBlock1"/>
    <dgm:cxn modelId="{F5FB4E5D-4B45-4BB4-A82A-D56892B0E82F}" type="presParOf" srcId="{801F1AAD-FC35-48B4-ACE6-FD528632C78B}" destId="{12424E3E-7B04-4381-93B4-3DE561D0D173}" srcOrd="0" destOrd="0" presId="urn:microsoft.com/office/officeart/2024/3/layout/verticalVisualTextBlock1"/>
    <dgm:cxn modelId="{84713D09-5FB9-45FA-8FD6-D7314C5E927E}" type="presParOf" srcId="{801F1AAD-FC35-48B4-ACE6-FD528632C78B}" destId="{38D8EA7E-FBDE-4BE9-BB72-A9FBC079175C}" srcOrd="1" destOrd="0" presId="urn:microsoft.com/office/officeart/2024/3/layout/verticalVisualTextBlock1"/>
    <dgm:cxn modelId="{CC18B4AA-D9AE-4AFD-A561-B2289AD2D931}" type="presParOf" srcId="{801F1AAD-FC35-48B4-ACE6-FD528632C78B}" destId="{B4A8C041-A1CC-4EAC-A95C-35BDB82CB1F3}" srcOrd="2" destOrd="0" presId="urn:microsoft.com/office/officeart/2024/3/layout/verticalVisualTextBlock1"/>
    <dgm:cxn modelId="{65FBD24D-0E21-44CD-90A5-79CDED2E32CA}" type="presParOf" srcId="{7EDE9F79-5FE0-4956-9E2F-678136B65ADA}" destId="{8942589E-6A87-49EE-AF74-57488C473D63}" srcOrd="1" destOrd="0" presId="urn:microsoft.com/office/officeart/2024/3/layout/verticalVisualTextBlock1"/>
    <dgm:cxn modelId="{1656DC6F-3E1C-474C-A8D2-0DDB0290C769}" type="presParOf" srcId="{7EDE9F79-5FE0-4956-9E2F-678136B65ADA}" destId="{01B954B7-F547-4AEF-8B99-5958FE15EC61}" srcOrd="2" destOrd="0" presId="urn:microsoft.com/office/officeart/2024/3/layout/verticalVisualTextBlock1"/>
    <dgm:cxn modelId="{1FEEFB12-FAE2-409F-A579-9C867B4C3B1F}" type="presParOf" srcId="{01B954B7-F547-4AEF-8B99-5958FE15EC61}" destId="{7A628C94-9CDF-4130-BFF5-BF6D3F95A810}" srcOrd="0" destOrd="0" presId="urn:microsoft.com/office/officeart/2024/3/layout/verticalVisualTextBlock1"/>
    <dgm:cxn modelId="{0C527D66-752B-4389-9002-A6793CFA2642}" type="presParOf" srcId="{01B954B7-F547-4AEF-8B99-5958FE15EC61}" destId="{640365B4-E474-4A24-A9C1-97C97B982400}" srcOrd="1" destOrd="0" presId="urn:microsoft.com/office/officeart/2024/3/layout/verticalVisualTextBlock1"/>
    <dgm:cxn modelId="{4F3F3E4B-9A33-4AD1-969B-9EF2D6D6CB73}" type="presParOf" srcId="{01B954B7-F547-4AEF-8B99-5958FE15EC61}" destId="{38E35883-808C-48BC-B6AE-CC4889406E90}" srcOrd="2" destOrd="0" presId="urn:microsoft.com/office/officeart/2024/3/layout/verticalVisualTextBlock1"/>
    <dgm:cxn modelId="{E93377CB-F887-41CF-83C1-5E6D74BE1A03}" type="presParOf" srcId="{7EDE9F79-5FE0-4956-9E2F-678136B65ADA}" destId="{261A2B69-5756-458A-8B65-D181B5AFF24E}" srcOrd="3" destOrd="0" presId="urn:microsoft.com/office/officeart/2024/3/layout/verticalVisualTextBlock1"/>
    <dgm:cxn modelId="{2C86ACBA-CB38-4315-AF68-77AC7000B48C}" type="presParOf" srcId="{7EDE9F79-5FE0-4956-9E2F-678136B65ADA}" destId="{493D6B67-7BBD-42DF-80C1-147585F67A37}" srcOrd="4" destOrd="0" presId="urn:microsoft.com/office/officeart/2024/3/layout/verticalVisualTextBlock1"/>
    <dgm:cxn modelId="{648E289B-B17B-40FC-8A48-79C36257B108}" type="presParOf" srcId="{493D6B67-7BBD-42DF-80C1-147585F67A37}" destId="{C8A7545C-07BB-4F1B-83C6-869991D0B7CA}" srcOrd="0" destOrd="0" presId="urn:microsoft.com/office/officeart/2024/3/layout/verticalVisualTextBlock1"/>
    <dgm:cxn modelId="{D703ABA5-9E07-4531-951D-356E500A3948}" type="presParOf" srcId="{493D6B67-7BBD-42DF-80C1-147585F67A37}" destId="{32109B00-DEFA-4D04-957C-A505B427E6F5}" srcOrd="1" destOrd="0" presId="urn:microsoft.com/office/officeart/2024/3/layout/verticalVisualTextBlock1"/>
    <dgm:cxn modelId="{A96E7792-82C4-484F-8668-B64444291100}" type="presParOf" srcId="{493D6B67-7BBD-42DF-80C1-147585F67A37}" destId="{09FC3FC0-7D92-4B64-9693-4D80E1B334D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C5CA2-607C-49B5-B829-8193086FE9A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BC1C15E-9A2A-4EC9-9CF0-50983635E8FA}">
      <dgm:prSet/>
      <dgm:spPr/>
      <dgm:t>
        <a:bodyPr/>
        <a:lstStyle/>
        <a:p>
          <a:pPr>
            <a:lnSpc>
              <a:spcPct val="100000"/>
            </a:lnSpc>
            <a:defRPr b="1"/>
          </a:pPr>
          <a:r>
            <a:rPr lang="en-US"/>
            <a:t>Workshop Completion</a:t>
          </a:r>
        </a:p>
      </dgm:t>
    </dgm:pt>
    <dgm:pt modelId="{F09291E2-D69C-4A1B-883E-B6D4DEA035B2}" type="parTrans" cxnId="{DFCE0A03-5CF5-4934-9B1F-4AFADB140C5F}">
      <dgm:prSet/>
      <dgm:spPr/>
      <dgm:t>
        <a:bodyPr/>
        <a:lstStyle/>
        <a:p>
          <a:endParaRPr lang="en-US"/>
        </a:p>
      </dgm:t>
    </dgm:pt>
    <dgm:pt modelId="{AD164296-0B68-460B-8FB3-5BC42ED060FE}" type="sibTrans" cxnId="{DFCE0A03-5CF5-4934-9B1F-4AFADB140C5F}">
      <dgm:prSet/>
      <dgm:spPr/>
      <dgm:t>
        <a:bodyPr/>
        <a:lstStyle/>
        <a:p>
          <a:pPr>
            <a:lnSpc>
              <a:spcPct val="100000"/>
            </a:lnSpc>
            <a:defRPr b="1"/>
          </a:pPr>
          <a:endParaRPr lang="en-US"/>
        </a:p>
      </dgm:t>
    </dgm:pt>
    <dgm:pt modelId="{9CBACED4-9290-417D-99A4-3D0074753BCB}">
      <dgm:prSet/>
      <dgm:spPr/>
      <dgm:t>
        <a:bodyPr/>
        <a:lstStyle/>
        <a:p>
          <a:pPr>
            <a:lnSpc>
              <a:spcPct val="100000"/>
            </a:lnSpc>
          </a:pPr>
          <a:r>
            <a:rPr lang="en-US"/>
            <a:t>The workshop provided a comprehensive overview of Azure AI Foundry's end-to-end lab experience.</a:t>
          </a:r>
        </a:p>
      </dgm:t>
    </dgm:pt>
    <dgm:pt modelId="{8E913B0E-3121-4095-AD2C-8FFCE2C236F0}" type="parTrans" cxnId="{E562EA53-6781-43C0-83EE-119B8C14E3C7}">
      <dgm:prSet/>
      <dgm:spPr/>
      <dgm:t>
        <a:bodyPr/>
        <a:lstStyle/>
        <a:p>
          <a:endParaRPr lang="en-US"/>
        </a:p>
      </dgm:t>
    </dgm:pt>
    <dgm:pt modelId="{48BFE0CB-8507-4DBF-B1BD-7397432247EA}" type="sibTrans" cxnId="{E562EA53-6781-43C0-83EE-119B8C14E3C7}">
      <dgm:prSet/>
      <dgm:spPr/>
      <dgm:t>
        <a:bodyPr/>
        <a:lstStyle/>
        <a:p>
          <a:endParaRPr lang="en-US"/>
        </a:p>
      </dgm:t>
    </dgm:pt>
    <dgm:pt modelId="{25B51442-326E-4B3B-8370-3D74E13C6132}">
      <dgm:prSet/>
      <dgm:spPr/>
      <dgm:t>
        <a:bodyPr/>
        <a:lstStyle/>
        <a:p>
          <a:pPr>
            <a:lnSpc>
              <a:spcPct val="100000"/>
            </a:lnSpc>
            <a:defRPr b="1"/>
          </a:pPr>
          <a:r>
            <a:rPr lang="en-US"/>
            <a:t>Encouragement to Engage</a:t>
          </a:r>
        </a:p>
      </dgm:t>
    </dgm:pt>
    <dgm:pt modelId="{E1DD7384-64D7-4CC3-92CF-AB96E57D6909}" type="parTrans" cxnId="{DE2C2722-0ACE-4EA0-BEB0-00E0A2D2B02F}">
      <dgm:prSet/>
      <dgm:spPr/>
      <dgm:t>
        <a:bodyPr/>
        <a:lstStyle/>
        <a:p>
          <a:endParaRPr lang="en-US"/>
        </a:p>
      </dgm:t>
    </dgm:pt>
    <dgm:pt modelId="{7DC0DF98-372B-4397-B1C1-F77CABA24B0E}" type="sibTrans" cxnId="{DE2C2722-0ACE-4EA0-BEB0-00E0A2D2B02F}">
      <dgm:prSet/>
      <dgm:spPr/>
      <dgm:t>
        <a:bodyPr/>
        <a:lstStyle/>
        <a:p>
          <a:pPr>
            <a:lnSpc>
              <a:spcPct val="100000"/>
            </a:lnSpc>
            <a:defRPr b="1"/>
          </a:pPr>
          <a:endParaRPr lang="en-US"/>
        </a:p>
      </dgm:t>
    </dgm:pt>
    <dgm:pt modelId="{891CC250-F865-4231-BE02-76943CA20A38}">
      <dgm:prSet/>
      <dgm:spPr/>
      <dgm:t>
        <a:bodyPr/>
        <a:lstStyle/>
        <a:p>
          <a:pPr>
            <a:lnSpc>
              <a:spcPct val="100000"/>
            </a:lnSpc>
          </a:pPr>
          <a:r>
            <a:rPr lang="en-US"/>
            <a:t>Participants are urged to actively engage with materials and resources to deepen AI knowledge.</a:t>
          </a:r>
        </a:p>
      </dgm:t>
    </dgm:pt>
    <dgm:pt modelId="{91D2F568-B2DC-4F07-B396-CAA74A123C6A}" type="parTrans" cxnId="{CD8A03F7-D670-483F-A6CE-D11563B1EE82}">
      <dgm:prSet/>
      <dgm:spPr/>
      <dgm:t>
        <a:bodyPr/>
        <a:lstStyle/>
        <a:p>
          <a:endParaRPr lang="en-US"/>
        </a:p>
      </dgm:t>
    </dgm:pt>
    <dgm:pt modelId="{1C0D695B-DE9B-4E1C-8C04-3C47A1966FDD}" type="sibTrans" cxnId="{CD8A03F7-D670-483F-A6CE-D11563B1EE82}">
      <dgm:prSet/>
      <dgm:spPr/>
      <dgm:t>
        <a:bodyPr/>
        <a:lstStyle/>
        <a:p>
          <a:endParaRPr lang="en-US"/>
        </a:p>
      </dgm:t>
    </dgm:pt>
    <dgm:pt modelId="{DB339F77-772D-40D9-9537-BB9A8B744965}">
      <dgm:prSet/>
      <dgm:spPr/>
      <dgm:t>
        <a:bodyPr/>
        <a:lstStyle/>
        <a:p>
          <a:pPr>
            <a:lnSpc>
              <a:spcPct val="100000"/>
            </a:lnSpc>
            <a:defRPr b="1"/>
          </a:pPr>
          <a:r>
            <a:rPr lang="en-US"/>
            <a:t>Advancing AI Expertise</a:t>
          </a:r>
        </a:p>
      </dgm:t>
    </dgm:pt>
    <dgm:pt modelId="{CB70A010-4874-44A4-8741-D138C44F173B}" type="parTrans" cxnId="{28D1426A-A713-415D-89CB-7F0A054F5E16}">
      <dgm:prSet/>
      <dgm:spPr/>
      <dgm:t>
        <a:bodyPr/>
        <a:lstStyle/>
        <a:p>
          <a:endParaRPr lang="en-US"/>
        </a:p>
      </dgm:t>
    </dgm:pt>
    <dgm:pt modelId="{BA71409B-6E27-4A19-B6ED-4947A86D0392}" type="sibTrans" cxnId="{28D1426A-A713-415D-89CB-7F0A054F5E16}">
      <dgm:prSet/>
      <dgm:spPr/>
      <dgm:t>
        <a:bodyPr/>
        <a:lstStyle/>
        <a:p>
          <a:endParaRPr lang="en-US"/>
        </a:p>
      </dgm:t>
    </dgm:pt>
    <dgm:pt modelId="{3AEA7222-228E-4B7A-9242-9BD31992C9BE}">
      <dgm:prSet/>
      <dgm:spPr/>
      <dgm:t>
        <a:bodyPr/>
        <a:lstStyle/>
        <a:p>
          <a:pPr>
            <a:lnSpc>
              <a:spcPct val="100000"/>
            </a:lnSpc>
          </a:pPr>
          <a:r>
            <a:rPr lang="en-US"/>
            <a:t>Leveraging available resources will help users advance their skills and expertise in AI technologies.</a:t>
          </a:r>
        </a:p>
      </dgm:t>
    </dgm:pt>
    <dgm:pt modelId="{3C725F9F-B8D1-477A-A5AF-CA0CAAD29263}" type="parTrans" cxnId="{02CE99EE-106B-4597-A843-C6F23B0E0620}">
      <dgm:prSet/>
      <dgm:spPr/>
      <dgm:t>
        <a:bodyPr/>
        <a:lstStyle/>
        <a:p>
          <a:endParaRPr lang="en-US"/>
        </a:p>
      </dgm:t>
    </dgm:pt>
    <dgm:pt modelId="{7EA1961A-64B2-4FFE-A91B-8FE1BED517E8}" type="sibTrans" cxnId="{02CE99EE-106B-4597-A843-C6F23B0E0620}">
      <dgm:prSet/>
      <dgm:spPr/>
      <dgm:t>
        <a:bodyPr/>
        <a:lstStyle/>
        <a:p>
          <a:endParaRPr lang="en-US"/>
        </a:p>
      </dgm:t>
    </dgm:pt>
    <dgm:pt modelId="{F118991B-3CAF-47D4-A683-D4455815D849}" type="pres">
      <dgm:prSet presAssocID="{AC1C5CA2-607C-49B5-B829-8193086FE9A4}" presName="Name0" presStyleCnt="0">
        <dgm:presLayoutVars>
          <dgm:dir/>
          <dgm:resizeHandles val="exact"/>
        </dgm:presLayoutVars>
      </dgm:prSet>
      <dgm:spPr/>
    </dgm:pt>
    <dgm:pt modelId="{8EA3D4C7-F6CF-472A-932D-34660097643E}" type="pres">
      <dgm:prSet presAssocID="{2BC1C15E-9A2A-4EC9-9CF0-50983635E8FA}" presName="compNode" presStyleCnt="0"/>
      <dgm:spPr/>
    </dgm:pt>
    <dgm:pt modelId="{C8E869C6-FCCC-410C-954B-B2A2C88AB29B}" type="pres">
      <dgm:prSet presAssocID="{2BC1C15E-9A2A-4EC9-9CF0-50983635E8FA}" presName="pictRect" presStyleLbl="revTx" presStyleIdx="0" presStyleCnt="6">
        <dgm:presLayoutVars>
          <dgm:chMax val="0"/>
          <dgm:bulletEnabled/>
        </dgm:presLayoutVars>
      </dgm:prSet>
      <dgm:spPr/>
    </dgm:pt>
    <dgm:pt modelId="{E67DFB9C-DC28-4F7D-8FE3-499EB721C673}" type="pres">
      <dgm:prSet presAssocID="{2BC1C15E-9A2A-4EC9-9CF0-50983635E8FA}" presName="textRect" presStyleLbl="revTx" presStyleIdx="1" presStyleCnt="6">
        <dgm:presLayoutVars>
          <dgm:bulletEnabled/>
        </dgm:presLayoutVars>
      </dgm:prSet>
      <dgm:spPr/>
    </dgm:pt>
    <dgm:pt modelId="{DC08ADEF-BE27-4820-B5F1-18E175D9EF6C}" type="pres">
      <dgm:prSet presAssocID="{AD164296-0B68-460B-8FB3-5BC42ED060FE}" presName="sibTrans" presStyleLbl="sibTrans2D1" presStyleIdx="0" presStyleCnt="0"/>
      <dgm:spPr/>
    </dgm:pt>
    <dgm:pt modelId="{EFFC4F8E-6E58-4F60-979B-045BEC9905FC}" type="pres">
      <dgm:prSet presAssocID="{25B51442-326E-4B3B-8370-3D74E13C6132}" presName="compNode" presStyleCnt="0"/>
      <dgm:spPr/>
    </dgm:pt>
    <dgm:pt modelId="{F10773AE-5799-4FF0-A7F9-30561A7BAC5A}" type="pres">
      <dgm:prSet presAssocID="{25B51442-326E-4B3B-8370-3D74E13C6132}" presName="pictRect" presStyleLbl="revTx" presStyleIdx="2" presStyleCnt="6">
        <dgm:presLayoutVars>
          <dgm:chMax val="0"/>
          <dgm:bulletEnabled/>
        </dgm:presLayoutVars>
      </dgm:prSet>
      <dgm:spPr/>
    </dgm:pt>
    <dgm:pt modelId="{4636E57E-2F98-4BF6-98D7-3EFE557FE509}" type="pres">
      <dgm:prSet presAssocID="{25B51442-326E-4B3B-8370-3D74E13C6132}" presName="textRect" presStyleLbl="revTx" presStyleIdx="3" presStyleCnt="6">
        <dgm:presLayoutVars>
          <dgm:bulletEnabled/>
        </dgm:presLayoutVars>
      </dgm:prSet>
      <dgm:spPr/>
    </dgm:pt>
    <dgm:pt modelId="{BE9C19E9-2DE2-4A58-8F3D-2472A881E5FD}" type="pres">
      <dgm:prSet presAssocID="{7DC0DF98-372B-4397-B1C1-F77CABA24B0E}" presName="sibTrans" presStyleLbl="sibTrans2D1" presStyleIdx="0" presStyleCnt="0"/>
      <dgm:spPr/>
    </dgm:pt>
    <dgm:pt modelId="{AC6D50CA-84C0-4025-8AC4-4AF1B618D28D}" type="pres">
      <dgm:prSet presAssocID="{DB339F77-772D-40D9-9537-BB9A8B744965}" presName="compNode" presStyleCnt="0"/>
      <dgm:spPr/>
    </dgm:pt>
    <dgm:pt modelId="{7CF121B4-B94D-4032-AABE-5600F7CAA96E}" type="pres">
      <dgm:prSet presAssocID="{DB339F77-772D-40D9-9537-BB9A8B744965}" presName="pictRect" presStyleLbl="revTx" presStyleIdx="4" presStyleCnt="6">
        <dgm:presLayoutVars>
          <dgm:chMax val="0"/>
          <dgm:bulletEnabled/>
        </dgm:presLayoutVars>
      </dgm:prSet>
      <dgm:spPr/>
    </dgm:pt>
    <dgm:pt modelId="{C448B3E5-BEBC-44AE-B77F-7442BC60D70C}" type="pres">
      <dgm:prSet presAssocID="{DB339F77-772D-40D9-9537-BB9A8B744965}" presName="textRect" presStyleLbl="revTx" presStyleIdx="5" presStyleCnt="6">
        <dgm:presLayoutVars>
          <dgm:bulletEnabled/>
        </dgm:presLayoutVars>
      </dgm:prSet>
      <dgm:spPr/>
    </dgm:pt>
  </dgm:ptLst>
  <dgm:cxnLst>
    <dgm:cxn modelId="{DFCE0A03-5CF5-4934-9B1F-4AFADB140C5F}" srcId="{AC1C5CA2-607C-49B5-B829-8193086FE9A4}" destId="{2BC1C15E-9A2A-4EC9-9CF0-50983635E8FA}" srcOrd="0" destOrd="0" parTransId="{F09291E2-D69C-4A1B-883E-B6D4DEA035B2}" sibTransId="{AD164296-0B68-460B-8FB3-5BC42ED060FE}"/>
    <dgm:cxn modelId="{DE2C2722-0ACE-4EA0-BEB0-00E0A2D2B02F}" srcId="{AC1C5CA2-607C-49B5-B829-8193086FE9A4}" destId="{25B51442-326E-4B3B-8370-3D74E13C6132}" srcOrd="1" destOrd="0" parTransId="{E1DD7384-64D7-4CC3-92CF-AB96E57D6909}" sibTransId="{7DC0DF98-372B-4397-B1C1-F77CABA24B0E}"/>
    <dgm:cxn modelId="{B8876664-5F37-46CB-A5D3-029FE52895E5}" type="presOf" srcId="{9CBACED4-9290-417D-99A4-3D0074753BCB}" destId="{E67DFB9C-DC28-4F7D-8FE3-499EB721C673}" srcOrd="0" destOrd="0" presId="urn:microsoft.com/office/officeart/2024/3/layout/hArchList1"/>
    <dgm:cxn modelId="{A2D11367-3140-49AA-8A5A-DA3D624BC8C5}" type="presOf" srcId="{AD164296-0B68-460B-8FB3-5BC42ED060FE}" destId="{DC08ADEF-BE27-4820-B5F1-18E175D9EF6C}" srcOrd="0" destOrd="0" presId="urn:microsoft.com/office/officeart/2024/3/layout/hArchList1"/>
    <dgm:cxn modelId="{28D1426A-A713-415D-89CB-7F0A054F5E16}" srcId="{AC1C5CA2-607C-49B5-B829-8193086FE9A4}" destId="{DB339F77-772D-40D9-9537-BB9A8B744965}" srcOrd="2" destOrd="0" parTransId="{CB70A010-4874-44A4-8741-D138C44F173B}" sibTransId="{BA71409B-6E27-4A19-B6ED-4947A86D0392}"/>
    <dgm:cxn modelId="{AA7E1373-0472-4B3A-9FB0-0E78C0EB6C0C}" type="presOf" srcId="{2BC1C15E-9A2A-4EC9-9CF0-50983635E8FA}" destId="{C8E869C6-FCCC-410C-954B-B2A2C88AB29B}" srcOrd="0" destOrd="0" presId="urn:microsoft.com/office/officeart/2024/3/layout/hArchList1"/>
    <dgm:cxn modelId="{E562EA53-6781-43C0-83EE-119B8C14E3C7}" srcId="{2BC1C15E-9A2A-4EC9-9CF0-50983635E8FA}" destId="{9CBACED4-9290-417D-99A4-3D0074753BCB}" srcOrd="0" destOrd="0" parTransId="{8E913B0E-3121-4095-AD2C-8FFCE2C236F0}" sibTransId="{48BFE0CB-8507-4DBF-B1BD-7397432247EA}"/>
    <dgm:cxn modelId="{73F13077-837A-44F0-A376-2EBD923FE2FC}" type="presOf" srcId="{AC1C5CA2-607C-49B5-B829-8193086FE9A4}" destId="{F118991B-3CAF-47D4-A683-D4455815D849}" srcOrd="0" destOrd="0" presId="urn:microsoft.com/office/officeart/2024/3/layout/hArchList1"/>
    <dgm:cxn modelId="{7525DF96-8411-402F-A628-ECF32A7AFE20}" type="presOf" srcId="{25B51442-326E-4B3B-8370-3D74E13C6132}" destId="{F10773AE-5799-4FF0-A7F9-30561A7BAC5A}" srcOrd="0" destOrd="0" presId="urn:microsoft.com/office/officeart/2024/3/layout/hArchList1"/>
    <dgm:cxn modelId="{1C2C1EA9-65F8-439B-BC43-C4EE45AEFEA4}" type="presOf" srcId="{DB339F77-772D-40D9-9537-BB9A8B744965}" destId="{7CF121B4-B94D-4032-AABE-5600F7CAA96E}" srcOrd="0" destOrd="0" presId="urn:microsoft.com/office/officeart/2024/3/layout/hArchList1"/>
    <dgm:cxn modelId="{607AFAB5-DBF1-49A4-855D-F305FAC5002E}" type="presOf" srcId="{7DC0DF98-372B-4397-B1C1-F77CABA24B0E}" destId="{BE9C19E9-2DE2-4A58-8F3D-2472A881E5FD}" srcOrd="0" destOrd="0" presId="urn:microsoft.com/office/officeart/2024/3/layout/hArchList1"/>
    <dgm:cxn modelId="{634B68D7-04ED-4653-8B5C-2591CD682BFF}" type="presOf" srcId="{891CC250-F865-4231-BE02-76943CA20A38}" destId="{4636E57E-2F98-4BF6-98D7-3EFE557FE509}" srcOrd="0" destOrd="0" presId="urn:microsoft.com/office/officeart/2024/3/layout/hArchList1"/>
    <dgm:cxn modelId="{02CE99EE-106B-4597-A843-C6F23B0E0620}" srcId="{DB339F77-772D-40D9-9537-BB9A8B744965}" destId="{3AEA7222-228E-4B7A-9242-9BD31992C9BE}" srcOrd="0" destOrd="0" parTransId="{3C725F9F-B8D1-477A-A5AF-CA0CAAD29263}" sibTransId="{7EA1961A-64B2-4FFE-A91B-8FE1BED517E8}"/>
    <dgm:cxn modelId="{CD8A03F7-D670-483F-A6CE-D11563B1EE82}" srcId="{25B51442-326E-4B3B-8370-3D74E13C6132}" destId="{891CC250-F865-4231-BE02-76943CA20A38}" srcOrd="0" destOrd="0" parTransId="{91D2F568-B2DC-4F07-B396-CAA74A123C6A}" sibTransId="{1C0D695B-DE9B-4E1C-8C04-3C47A1966FDD}"/>
    <dgm:cxn modelId="{6267A4FE-DC67-406A-BC2D-988DA672AE12}" type="presOf" srcId="{3AEA7222-228E-4B7A-9242-9BD31992C9BE}" destId="{C448B3E5-BEBC-44AE-B77F-7442BC60D70C}" srcOrd="0" destOrd="0" presId="urn:microsoft.com/office/officeart/2024/3/layout/hArchList1"/>
    <dgm:cxn modelId="{28646C05-442E-426A-920D-1EF47F9D1B38}" type="presParOf" srcId="{F118991B-3CAF-47D4-A683-D4455815D849}" destId="{8EA3D4C7-F6CF-472A-932D-34660097643E}" srcOrd="0" destOrd="0" presId="urn:microsoft.com/office/officeart/2024/3/layout/hArchList1"/>
    <dgm:cxn modelId="{E9A8BED2-4811-4D1F-B4E9-9FE20CBEFDAE}" type="presParOf" srcId="{8EA3D4C7-F6CF-472A-932D-34660097643E}" destId="{C8E869C6-FCCC-410C-954B-B2A2C88AB29B}" srcOrd="0" destOrd="0" presId="urn:microsoft.com/office/officeart/2024/3/layout/hArchList1"/>
    <dgm:cxn modelId="{43366026-9D52-453B-8E37-4C016AF9E35C}" type="presParOf" srcId="{8EA3D4C7-F6CF-472A-932D-34660097643E}" destId="{E67DFB9C-DC28-4F7D-8FE3-499EB721C673}" srcOrd="1" destOrd="0" presId="urn:microsoft.com/office/officeart/2024/3/layout/hArchList1"/>
    <dgm:cxn modelId="{6892CA07-6C33-4B0B-B60A-5856D63F6084}" type="presParOf" srcId="{F118991B-3CAF-47D4-A683-D4455815D849}" destId="{DC08ADEF-BE27-4820-B5F1-18E175D9EF6C}" srcOrd="1" destOrd="0" presId="urn:microsoft.com/office/officeart/2024/3/layout/hArchList1"/>
    <dgm:cxn modelId="{B965E1DF-5FB3-4AFB-B780-57253F990CE0}" type="presParOf" srcId="{F118991B-3CAF-47D4-A683-D4455815D849}" destId="{EFFC4F8E-6E58-4F60-979B-045BEC9905FC}" srcOrd="2" destOrd="0" presId="urn:microsoft.com/office/officeart/2024/3/layout/hArchList1"/>
    <dgm:cxn modelId="{987A9420-A3DC-4086-8A22-E816A5F84883}" type="presParOf" srcId="{EFFC4F8E-6E58-4F60-979B-045BEC9905FC}" destId="{F10773AE-5799-4FF0-A7F9-30561A7BAC5A}" srcOrd="0" destOrd="0" presId="urn:microsoft.com/office/officeart/2024/3/layout/hArchList1"/>
    <dgm:cxn modelId="{358DD83E-78B5-416A-9B8C-D89363D2C7E6}" type="presParOf" srcId="{EFFC4F8E-6E58-4F60-979B-045BEC9905FC}" destId="{4636E57E-2F98-4BF6-98D7-3EFE557FE509}" srcOrd="1" destOrd="0" presId="urn:microsoft.com/office/officeart/2024/3/layout/hArchList1"/>
    <dgm:cxn modelId="{3F748DA4-2A3B-47AA-90F2-2082D72D96CE}" type="presParOf" srcId="{F118991B-3CAF-47D4-A683-D4455815D849}" destId="{BE9C19E9-2DE2-4A58-8F3D-2472A881E5FD}" srcOrd="3" destOrd="0" presId="urn:microsoft.com/office/officeart/2024/3/layout/hArchList1"/>
    <dgm:cxn modelId="{C4743B6E-203B-4904-8F01-A363EE45DEF6}" type="presParOf" srcId="{F118991B-3CAF-47D4-A683-D4455815D849}" destId="{AC6D50CA-84C0-4025-8AC4-4AF1B618D28D}" srcOrd="4" destOrd="0" presId="urn:microsoft.com/office/officeart/2024/3/layout/hArchList1"/>
    <dgm:cxn modelId="{FD90A2C1-03B2-4029-B45F-55F4200398BC}" type="presParOf" srcId="{AC6D50CA-84C0-4025-8AC4-4AF1B618D28D}" destId="{7CF121B4-B94D-4032-AABE-5600F7CAA96E}" srcOrd="0" destOrd="0" presId="urn:microsoft.com/office/officeart/2024/3/layout/hArchList1"/>
    <dgm:cxn modelId="{99E1DD4F-82D7-4F38-879A-C7124C63D3BA}" type="presParOf" srcId="{AC6D50CA-84C0-4025-8AC4-4AF1B618D28D}" destId="{C448B3E5-BEBC-44AE-B77F-7442BC60D7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4E3E-7B04-4381-93B4-3DE561D0D173}">
      <dsp:nvSpPr>
        <dsp:cNvPr id="0" name=""/>
        <dsp:cNvSpPr/>
      </dsp:nvSpPr>
      <dsp:spPr>
        <a:xfrm>
          <a:off x="0" y="0"/>
          <a:ext cx="1854553" cy="18545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a:ln>
          <a:noFill/>
        </a:ln>
        <a:effectLst/>
      </dsp:spPr>
      <dsp:style>
        <a:lnRef idx="0">
          <a:scrgbClr r="0" g="0" b="0"/>
        </a:lnRef>
        <a:fillRef idx="3">
          <a:scrgbClr r="0" g="0" b="0"/>
        </a:fillRef>
        <a:effectRef idx="2">
          <a:scrgbClr r="0" g="0" b="0"/>
        </a:effectRef>
        <a:fontRef idx="minor">
          <a:schemeClr val="lt1"/>
        </a:fontRef>
      </dsp:style>
    </dsp:sp>
    <dsp:sp modelId="{38D8EA7E-FBDE-4BE9-BB72-A9FBC079175C}">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Preparation and Planning</a:t>
          </a:r>
        </a:p>
      </dsp:txBody>
      <dsp:txXfrm>
        <a:off x="2034553" y="0"/>
        <a:ext cx="4155226" cy="370034"/>
      </dsp:txXfrm>
    </dsp:sp>
    <dsp:sp modelId="{B4A8C041-A1CC-4EAC-A95C-35BDB82CB1F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Thoroughly review lab materials and plan your approach before starting to enhance efficiency and understanding.</a:t>
          </a:r>
        </a:p>
      </dsp:txBody>
      <dsp:txXfrm>
        <a:off x="2034553" y="370034"/>
        <a:ext cx="4155226" cy="1484518"/>
      </dsp:txXfrm>
    </dsp:sp>
    <dsp:sp modelId="{7A628C94-9CDF-4130-BFF5-BF6D3F95A810}">
      <dsp:nvSpPr>
        <dsp:cNvPr id="0" name=""/>
        <dsp:cNvSpPr/>
      </dsp:nvSpPr>
      <dsp:spPr>
        <a:xfrm>
          <a:off x="0" y="2002917"/>
          <a:ext cx="1854553" cy="185455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a:ln>
          <a:noFill/>
        </a:ln>
        <a:effectLst/>
      </dsp:spPr>
      <dsp:style>
        <a:lnRef idx="0">
          <a:scrgbClr r="0" g="0" b="0"/>
        </a:lnRef>
        <a:fillRef idx="3">
          <a:scrgbClr r="0" g="0" b="0"/>
        </a:fillRef>
        <a:effectRef idx="2">
          <a:scrgbClr r="0" g="0" b="0"/>
        </a:effectRef>
        <a:fontRef idx="minor">
          <a:schemeClr val="lt1"/>
        </a:fontRef>
      </dsp:style>
    </dsp:sp>
    <dsp:sp modelId="{640365B4-E474-4A24-A9C1-97C97B98240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Active Participation</a:t>
          </a:r>
        </a:p>
      </dsp:txBody>
      <dsp:txXfrm>
        <a:off x="2034553" y="2002917"/>
        <a:ext cx="4155226" cy="370034"/>
      </dsp:txXfrm>
    </dsp:sp>
    <dsp:sp modelId="{38E35883-808C-48BC-B6AE-CC4889406E90}">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Engage actively in experiments and discussions to maximize learning and troubleshoot effectively.</a:t>
          </a:r>
        </a:p>
      </dsp:txBody>
      <dsp:txXfrm>
        <a:off x="2034553" y="2372952"/>
        <a:ext cx="4155226" cy="1484518"/>
      </dsp:txXfrm>
    </dsp:sp>
    <dsp:sp modelId="{C8A7545C-07BB-4F1B-83C6-869991D0B7CA}">
      <dsp:nvSpPr>
        <dsp:cNvPr id="0" name=""/>
        <dsp:cNvSpPr/>
      </dsp:nvSpPr>
      <dsp:spPr>
        <a:xfrm>
          <a:off x="0" y="4005834"/>
          <a:ext cx="1854553" cy="18545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a:ln>
          <a:noFill/>
        </a:ln>
        <a:effectLst/>
      </dsp:spPr>
      <dsp:style>
        <a:lnRef idx="0">
          <a:scrgbClr r="0" g="0" b="0"/>
        </a:lnRef>
        <a:fillRef idx="3">
          <a:scrgbClr r="0" g="0" b="0"/>
        </a:fillRef>
        <a:effectRef idx="2">
          <a:scrgbClr r="0" g="0" b="0"/>
        </a:effectRef>
        <a:fontRef idx="minor">
          <a:schemeClr val="lt1"/>
        </a:fontRef>
      </dsp:style>
    </dsp:sp>
    <dsp:sp modelId="{32109B00-DEFA-4D04-957C-A505B427E6F5}">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Safety and Accuracy</a:t>
          </a:r>
        </a:p>
      </dsp:txBody>
      <dsp:txXfrm>
        <a:off x="2034553" y="4005834"/>
        <a:ext cx="4155226" cy="370034"/>
      </dsp:txXfrm>
    </dsp:sp>
    <dsp:sp modelId="{09FC3FC0-7D92-4B64-9693-4D80E1B334D5}">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Follow safety protocols meticulously and record data precisely to ensure reliable results and prevent accidents.</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869C6-FCCC-410C-954B-B2A2C88AB29B}">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Workshop Completion</a:t>
          </a:r>
        </a:p>
      </dsp:txBody>
      <dsp:txXfrm>
        <a:off x="0" y="0"/>
        <a:ext cx="3403282" cy="355310"/>
      </dsp:txXfrm>
    </dsp:sp>
    <dsp:sp modelId="{E67DFB9C-DC28-4F7D-8FE3-499EB721C673}">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workshop provided a comprehensive overview of Azure AI Foundry's end-to-end lab experience.</a:t>
          </a:r>
        </a:p>
      </dsp:txBody>
      <dsp:txXfrm>
        <a:off x="0" y="355310"/>
        <a:ext cx="3403282" cy="2132893"/>
      </dsp:txXfrm>
    </dsp:sp>
    <dsp:sp modelId="{F10773AE-5799-4FF0-A7F9-30561A7BAC5A}">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Encouragement to Engage</a:t>
          </a:r>
        </a:p>
      </dsp:txBody>
      <dsp:txXfrm>
        <a:off x="3743610" y="0"/>
        <a:ext cx="3403282" cy="355310"/>
      </dsp:txXfrm>
    </dsp:sp>
    <dsp:sp modelId="{4636E57E-2F98-4BF6-98D7-3EFE557FE509}">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Participants are urged to actively engage with materials and resources to deepen AI knowledge.</a:t>
          </a:r>
        </a:p>
      </dsp:txBody>
      <dsp:txXfrm>
        <a:off x="3743610" y="355310"/>
        <a:ext cx="3403282" cy="2132893"/>
      </dsp:txXfrm>
    </dsp:sp>
    <dsp:sp modelId="{7CF121B4-B94D-4032-AABE-5600F7CAA96E}">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Advancing AI Expertise</a:t>
          </a:r>
        </a:p>
      </dsp:txBody>
      <dsp:txXfrm>
        <a:off x="7487221" y="0"/>
        <a:ext cx="3403282" cy="355310"/>
      </dsp:txXfrm>
    </dsp:sp>
    <dsp:sp modelId="{C448B3E5-BEBC-44AE-B77F-7442BC60D70C}">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Leveraging available resources will help users advance their skills and expertise in AI technologies.</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33546-5296-4379-BFDD-2D4DFA083455}" type="datetimeFigureOut">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A2123-00DD-4AE6-9B3E-C969B53E79B2}" type="slidenum">
              <a:t>‹#›</a:t>
            </a:fld>
            <a:endParaRPr lang="en-US"/>
          </a:p>
        </p:txBody>
      </p:sp>
    </p:spTree>
    <p:extLst>
      <p:ext uri="{BB962C8B-B14F-4D97-AF65-F5344CB8AC3E}">
        <p14:creationId xmlns:p14="http://schemas.microsoft.com/office/powerpoint/2010/main" val="3810319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Azure AI Foundry End-to-End Lab workshop. This presentation provides a detailed outline of the workshop content, covering setup, core AI services, implementation phases, advanced capabilities, technical requirements, troubleshooting, and resources.
</a:t>
            </a:r>
          </a:p>
        </p:txBody>
      </p:sp>
      <p:sp>
        <p:nvSpPr>
          <p:cNvPr id="4" name="Slide Number Placeholder 3"/>
          <p:cNvSpPr>
            <a:spLocks noGrp="1"/>
          </p:cNvSpPr>
          <p:nvPr>
            <p:ph type="sldNum" sz="quarter" idx="5"/>
          </p:nvPr>
        </p:nvSpPr>
        <p:spPr/>
        <p:txBody>
          <a:bodyPr/>
          <a:lstStyle/>
          <a:p>
            <a:fld id="{33BF2BD4-3E05-4CCB-92D9-5AE339311AD1}" type="slidenum">
              <a:t>1</a:t>
            </a:fld>
            <a:endParaRPr lang="en-US"/>
          </a:p>
        </p:txBody>
      </p:sp>
    </p:spTree>
    <p:extLst>
      <p:ext uri="{BB962C8B-B14F-4D97-AF65-F5344CB8AC3E}">
        <p14:creationId xmlns:p14="http://schemas.microsoft.com/office/powerpoint/2010/main" val="3478120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foundational phases of the workshop, focusing on initial setup, Retrieval-Augmented Generation, agent integration, and multi-agent orchestration workflows.</a:t>
            </a:r>
          </a:p>
        </p:txBody>
      </p:sp>
      <p:sp>
        <p:nvSpPr>
          <p:cNvPr id="4" name="Slide Number Placeholder 3"/>
          <p:cNvSpPr>
            <a:spLocks noGrp="1"/>
          </p:cNvSpPr>
          <p:nvPr>
            <p:ph type="sldNum" sz="quarter" idx="5"/>
          </p:nvPr>
        </p:nvSpPr>
        <p:spPr/>
        <p:txBody>
          <a:bodyPr/>
          <a:lstStyle/>
          <a:p>
            <a:fld id="{33BF2BD4-3E05-4CCB-92D9-5AE339311AD1}" type="slidenum">
              <a:t>12</a:t>
            </a:fld>
            <a:endParaRPr lang="en-US"/>
          </a:p>
        </p:txBody>
      </p:sp>
    </p:spTree>
    <p:extLst>
      <p:ext uri="{BB962C8B-B14F-4D97-AF65-F5344CB8AC3E}">
        <p14:creationId xmlns:p14="http://schemas.microsoft.com/office/powerpoint/2010/main" val="128786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Phase 1 covers the essential setup and prerequisites needed to begin the lab, ensuring all tools and services are ready for use.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15</a:t>
            </a:fld>
            <a:endParaRPr lang="en-US"/>
          </a:p>
        </p:txBody>
      </p:sp>
    </p:spTree>
    <p:extLst>
      <p:ext uri="{BB962C8B-B14F-4D97-AF65-F5344CB8AC3E}">
        <p14:creationId xmlns:p14="http://schemas.microsoft.com/office/powerpoint/2010/main" val="288226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explanation and diagram illustrating how Retrieval-Augmented Generation (RAG) enhances chat models with external knowledge sources.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16</a:t>
            </a:fld>
            <a:endParaRPr lang="en-US"/>
          </a:p>
        </p:txBody>
      </p:sp>
    </p:spTree>
    <p:extLst>
      <p:ext uri="{BB962C8B-B14F-4D97-AF65-F5344CB8AC3E}">
        <p14:creationId xmlns:p14="http://schemas.microsoft.com/office/powerpoint/2010/main" val="251504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presents a diagram and overview of integrating various AI agent tools to extend capabilities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17</a:t>
            </a:fld>
            <a:endParaRPr lang="en-US"/>
          </a:p>
        </p:txBody>
      </p:sp>
    </p:spTree>
    <p:extLst>
      <p:ext uri="{BB962C8B-B14F-4D97-AF65-F5344CB8AC3E}">
        <p14:creationId xmlns:p14="http://schemas.microsoft.com/office/powerpoint/2010/main" val="2524361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Explore the orchestration of multiple agents working together through diagrams that depict workflow integration and coordination.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18</a:t>
            </a:fld>
            <a:endParaRPr lang="en-US"/>
          </a:p>
        </p:txBody>
      </p:sp>
    </p:spTree>
    <p:extLst>
      <p:ext uri="{BB962C8B-B14F-4D97-AF65-F5344CB8AC3E}">
        <p14:creationId xmlns:p14="http://schemas.microsoft.com/office/powerpoint/2010/main" val="57404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Delve into advanced lab phases covering multi-component processing, red-teaming and security, extensibility frameworks, and observability and evaluation techniques.</a:t>
            </a:r>
          </a:p>
        </p:txBody>
      </p:sp>
      <p:sp>
        <p:nvSpPr>
          <p:cNvPr id="4" name="Slide Number Placeholder 3"/>
          <p:cNvSpPr>
            <a:spLocks noGrp="1"/>
          </p:cNvSpPr>
          <p:nvPr>
            <p:ph type="sldNum" sz="quarter" idx="5"/>
          </p:nvPr>
        </p:nvSpPr>
        <p:spPr/>
        <p:txBody>
          <a:bodyPr/>
          <a:lstStyle/>
          <a:p>
            <a:fld id="{33BF2BD4-3E05-4CCB-92D9-5AE339311AD1}" type="slidenum">
              <a:t>19</a:t>
            </a:fld>
            <a:endParaRPr lang="en-US"/>
          </a:p>
        </p:txBody>
      </p:sp>
    </p:spTree>
    <p:extLst>
      <p:ext uri="{BB962C8B-B14F-4D97-AF65-F5344CB8AC3E}">
        <p14:creationId xmlns:p14="http://schemas.microsoft.com/office/powerpoint/2010/main" val="1437748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and diagram of Multi-Component Processing, demonstrating how different AI components collaborate to deliver sophisticated outcomes.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22</a:t>
            </a:fld>
            <a:endParaRPr lang="en-US"/>
          </a:p>
        </p:txBody>
      </p:sp>
    </p:spTree>
    <p:extLst>
      <p:ext uri="{BB962C8B-B14F-4D97-AF65-F5344CB8AC3E}">
        <p14:creationId xmlns:p14="http://schemas.microsoft.com/office/powerpoint/2010/main" val="2047898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Discuss red-teaming practices and security measures to ensure robust and safe AI deployment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23</a:t>
            </a:fld>
            <a:endParaRPr lang="en-US"/>
          </a:p>
        </p:txBody>
      </p:sp>
    </p:spTree>
    <p:extLst>
      <p:ext uri="{BB962C8B-B14F-4D97-AF65-F5344CB8AC3E}">
        <p14:creationId xmlns:p14="http://schemas.microsoft.com/office/powerpoint/2010/main" val="4155612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highlights the frameworks used in the lab and how they support extensibility for custom development and integration.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24</a:t>
            </a:fld>
            <a:endParaRPr lang="en-US"/>
          </a:p>
        </p:txBody>
      </p:sp>
    </p:spTree>
    <p:extLst>
      <p:ext uri="{BB962C8B-B14F-4D97-AF65-F5344CB8AC3E}">
        <p14:creationId xmlns:p14="http://schemas.microsoft.com/office/powerpoint/2010/main" val="2988836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about tools and methods for monitoring, observability, and evaluating AI system performance throughout the workshop phases.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25</a:t>
            </a:fld>
            <a:endParaRPr lang="en-US"/>
          </a:p>
        </p:txBody>
      </p:sp>
    </p:spTree>
    <p:extLst>
      <p:ext uri="{BB962C8B-B14F-4D97-AF65-F5344CB8AC3E}">
        <p14:creationId xmlns:p14="http://schemas.microsoft.com/office/powerpoint/2010/main" val="231888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and setup essentials, followed by core AI services and configuration. Then, we will explore foundational and advanced implementation phases, technical requirements, troubleshooting tips, and finish with references and additional resources.</a:t>
            </a:r>
          </a:p>
        </p:txBody>
      </p:sp>
      <p:sp>
        <p:nvSpPr>
          <p:cNvPr id="4" name="Slide Number Placeholder 3"/>
          <p:cNvSpPr>
            <a:spLocks noGrp="1"/>
          </p:cNvSpPr>
          <p:nvPr>
            <p:ph type="sldNum" sz="quarter" idx="5"/>
          </p:nvPr>
        </p:nvSpPr>
        <p:spPr/>
        <p:txBody>
          <a:bodyPr/>
          <a:lstStyle/>
          <a:p>
            <a:fld id="{33BF2BD4-3E05-4CCB-92D9-5AE339311AD1}" type="slidenum">
              <a:t>2</a:t>
            </a:fld>
            <a:endParaRPr lang="en-US"/>
          </a:p>
        </p:txBody>
      </p:sp>
    </p:spTree>
    <p:extLst>
      <p:ext uri="{BB962C8B-B14F-4D97-AF65-F5344CB8AC3E}">
        <p14:creationId xmlns:p14="http://schemas.microsoft.com/office/powerpoint/2010/main" val="236336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on common troubleshooting scenarios, best practices to maximize lab success, and how to engage with the community for support and collaboration.</a:t>
            </a:r>
          </a:p>
        </p:txBody>
      </p:sp>
      <p:sp>
        <p:nvSpPr>
          <p:cNvPr id="4" name="Slide Number Placeholder 3"/>
          <p:cNvSpPr>
            <a:spLocks noGrp="1"/>
          </p:cNvSpPr>
          <p:nvPr>
            <p:ph type="sldNum" sz="quarter" idx="5"/>
          </p:nvPr>
        </p:nvSpPr>
        <p:spPr/>
        <p:txBody>
          <a:bodyPr/>
          <a:lstStyle/>
          <a:p>
            <a:fld id="{33BF2BD4-3E05-4CCB-92D9-5AE339311AD1}" type="slidenum">
              <a:t>26</a:t>
            </a:fld>
            <a:endParaRPr lang="en-US"/>
          </a:p>
        </p:txBody>
      </p:sp>
    </p:spTree>
    <p:extLst>
      <p:ext uri="{BB962C8B-B14F-4D97-AF65-F5344CB8AC3E}">
        <p14:creationId xmlns:p14="http://schemas.microsoft.com/office/powerpoint/2010/main" val="1615142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Identify frequent issues encountered during the lab and practical solutions to resolve them quickly.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27</a:t>
            </a:fld>
            <a:endParaRPr lang="en-US"/>
          </a:p>
        </p:txBody>
      </p:sp>
    </p:spTree>
    <p:extLst>
      <p:ext uri="{BB962C8B-B14F-4D97-AF65-F5344CB8AC3E}">
        <p14:creationId xmlns:p14="http://schemas.microsoft.com/office/powerpoint/2010/main" val="159849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Recommendations and tips to ensure smooth progress and effective learning throughout the workshop.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28</a:t>
            </a:fld>
            <a:endParaRPr lang="en-US"/>
          </a:p>
        </p:txBody>
      </p:sp>
    </p:spTree>
    <p:extLst>
      <p:ext uri="{BB962C8B-B14F-4D97-AF65-F5344CB8AC3E}">
        <p14:creationId xmlns:p14="http://schemas.microsoft.com/office/powerpoint/2010/main" val="3534387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collection of reference materials, official documentation, and further learning resources to deepen understanding beyond the workshop.</a:t>
            </a:r>
          </a:p>
        </p:txBody>
      </p:sp>
      <p:sp>
        <p:nvSpPr>
          <p:cNvPr id="4" name="Slide Number Placeholder 3"/>
          <p:cNvSpPr>
            <a:spLocks noGrp="1"/>
          </p:cNvSpPr>
          <p:nvPr>
            <p:ph type="sldNum" sz="quarter" idx="5"/>
          </p:nvPr>
        </p:nvSpPr>
        <p:spPr/>
        <p:txBody>
          <a:bodyPr/>
          <a:lstStyle/>
          <a:p>
            <a:fld id="{33BF2BD4-3E05-4CCB-92D9-5AE339311AD1}" type="slidenum">
              <a:t>29</a:t>
            </a:fld>
            <a:endParaRPr lang="en-US"/>
          </a:p>
        </p:txBody>
      </p:sp>
    </p:spTree>
    <p:extLst>
      <p:ext uri="{BB962C8B-B14F-4D97-AF65-F5344CB8AC3E}">
        <p14:creationId xmlns:p14="http://schemas.microsoft.com/office/powerpoint/2010/main" val="3213304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Links and descriptions of key documents and materials essential for understanding and working with Azure AI Foundry components.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30</a:t>
            </a:fld>
            <a:endParaRPr lang="en-US"/>
          </a:p>
        </p:txBody>
      </p:sp>
    </p:spTree>
    <p:extLst>
      <p:ext uri="{BB962C8B-B14F-4D97-AF65-F5344CB8AC3E}">
        <p14:creationId xmlns:p14="http://schemas.microsoft.com/office/powerpoint/2010/main" val="493419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Additional resources such as tutorials, courses, and community forums to support continued learning and mastery of Azure AI technologies.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31</a:t>
            </a:fld>
            <a:endParaRPr lang="en-US"/>
          </a:p>
        </p:txBody>
      </p:sp>
    </p:spTree>
    <p:extLst>
      <p:ext uri="{BB962C8B-B14F-4D97-AF65-F5344CB8AC3E}">
        <p14:creationId xmlns:p14="http://schemas.microsoft.com/office/powerpoint/2010/main" val="2735052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concludes the comprehensive outline of the Azure AI Foundry E2E Lab workshop. We encourage you to explore the materials, engage actively, and leverage the resources to advance your AI expertise.</a:t>
            </a:r>
          </a:p>
        </p:txBody>
      </p:sp>
      <p:sp>
        <p:nvSpPr>
          <p:cNvPr id="4" name="Slide Number Placeholder 3"/>
          <p:cNvSpPr>
            <a:spLocks noGrp="1"/>
          </p:cNvSpPr>
          <p:nvPr>
            <p:ph type="sldNum" sz="quarter" idx="5"/>
          </p:nvPr>
        </p:nvSpPr>
        <p:spPr/>
        <p:txBody>
          <a:bodyPr/>
          <a:lstStyle/>
          <a:p>
            <a:fld id="{33BF2BD4-3E05-4CCB-92D9-5AE339311AD1}" type="slidenum">
              <a:t>32</a:t>
            </a:fld>
            <a:endParaRPr lang="en-US"/>
          </a:p>
        </p:txBody>
      </p:sp>
    </p:spTree>
    <p:extLst>
      <p:ext uri="{BB962C8B-B14F-4D97-AF65-F5344CB8AC3E}">
        <p14:creationId xmlns:p14="http://schemas.microsoft.com/office/powerpoint/2010/main" val="4683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initial workshop overview, objectives, authentication and setup process, and environment and kernel configuration to prepare for the lab activities.</a:t>
            </a:r>
          </a:p>
        </p:txBody>
      </p:sp>
      <p:sp>
        <p:nvSpPr>
          <p:cNvPr id="4" name="Slide Number Placeholder 3"/>
          <p:cNvSpPr>
            <a:spLocks noGrp="1"/>
          </p:cNvSpPr>
          <p:nvPr>
            <p:ph type="sldNum" sz="quarter" idx="5"/>
          </p:nvPr>
        </p:nvSpPr>
        <p:spPr/>
        <p:txBody>
          <a:bodyPr/>
          <a:lstStyle/>
          <a:p>
            <a:fld id="{33BF2BD4-3E05-4CCB-92D9-5AE339311AD1}" type="slidenum">
              <a:t>3</a:t>
            </a:fld>
            <a:endParaRPr lang="en-US"/>
          </a:p>
        </p:txBody>
      </p:sp>
    </p:spTree>
    <p:extLst>
      <p:ext uri="{BB962C8B-B14F-4D97-AF65-F5344CB8AC3E}">
        <p14:creationId xmlns:p14="http://schemas.microsoft.com/office/powerpoint/2010/main" val="413090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guide you through the authentication steps required to access Azure services and the initial setup process for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6</a:t>
            </a:fld>
            <a:endParaRPr lang="en-US"/>
          </a:p>
        </p:txBody>
      </p:sp>
    </p:spTree>
    <p:extLst>
      <p:ext uri="{BB962C8B-B14F-4D97-AF65-F5344CB8AC3E}">
        <p14:creationId xmlns:p14="http://schemas.microsoft.com/office/powerpoint/2010/main" val="115450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explains how to configure your environment and kernel settings to ensure smooth execution of the lab notebooks and code.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7</a:t>
            </a:fld>
            <a:endParaRPr lang="en-US"/>
          </a:p>
        </p:txBody>
      </p:sp>
    </p:spTree>
    <p:extLst>
      <p:ext uri="{BB962C8B-B14F-4D97-AF65-F5344CB8AC3E}">
        <p14:creationId xmlns:p14="http://schemas.microsoft.com/office/powerpoint/2010/main" val="3306985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the core AI services used in the lab, including the models and services overview, environment variables setup, and Azure AI Search configurations.</a:t>
            </a:r>
          </a:p>
        </p:txBody>
      </p:sp>
      <p:sp>
        <p:nvSpPr>
          <p:cNvPr id="4" name="Slide Number Placeholder 3"/>
          <p:cNvSpPr>
            <a:spLocks noGrp="1"/>
          </p:cNvSpPr>
          <p:nvPr>
            <p:ph type="sldNum" sz="quarter" idx="5"/>
          </p:nvPr>
        </p:nvSpPr>
        <p:spPr/>
        <p:txBody>
          <a:bodyPr/>
          <a:lstStyle/>
          <a:p>
            <a:fld id="{33BF2BD4-3E05-4CCB-92D9-5AE339311AD1}" type="slidenum">
              <a:t>8</a:t>
            </a:fld>
            <a:endParaRPr lang="en-US"/>
          </a:p>
        </p:txBody>
      </p:sp>
    </p:spTree>
    <p:extLst>
      <p:ext uri="{BB962C8B-B14F-4D97-AF65-F5344CB8AC3E}">
        <p14:creationId xmlns:p14="http://schemas.microsoft.com/office/powerpoint/2010/main" val="296292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of the AI models and services integrated within the Azure AI Foundry to support intelligent application development.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9</a:t>
            </a:fld>
            <a:endParaRPr lang="en-US"/>
          </a:p>
        </p:txBody>
      </p:sp>
    </p:spTree>
    <p:extLst>
      <p:ext uri="{BB962C8B-B14F-4D97-AF65-F5344CB8AC3E}">
        <p14:creationId xmlns:p14="http://schemas.microsoft.com/office/powerpoint/2010/main" val="1017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how to properly configure environment variables that drive the behavior and authentication of AI services 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10</a:t>
            </a:fld>
            <a:endParaRPr lang="en-US"/>
          </a:p>
        </p:txBody>
      </p:sp>
    </p:spTree>
    <p:extLst>
      <p:ext uri="{BB962C8B-B14F-4D97-AF65-F5344CB8AC3E}">
        <p14:creationId xmlns:p14="http://schemas.microsoft.com/office/powerpoint/2010/main" val="1635547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discusses the configuration of Azure AI Search, including indexing, querying, and integration with AI models.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11</a:t>
            </a:fld>
            <a:endParaRPr lang="en-US"/>
          </a:p>
        </p:txBody>
      </p:sp>
    </p:spTree>
    <p:extLst>
      <p:ext uri="{BB962C8B-B14F-4D97-AF65-F5344CB8AC3E}">
        <p14:creationId xmlns:p14="http://schemas.microsoft.com/office/powerpoint/2010/main" val="68377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C7DFEA-B045-B32D-25B4-51911D24FC07}"/>
              </a:ext>
            </a:extLst>
          </p:cNvPr>
          <p:cNvSpPr>
            <a:spLocks noGrp="1"/>
          </p:cNvSpPr>
          <p:nvPr>
            <p:ph type="ctrTitle"/>
          </p:nvPr>
        </p:nvSpPr>
        <p:spPr>
          <a:xfrm>
            <a:off x="4162567" y="818984"/>
            <a:ext cx="6714699" cy="3178689"/>
          </a:xfrm>
        </p:spPr>
        <p:txBody>
          <a:bodyPr>
            <a:normAutofit/>
          </a:bodyPr>
          <a:lstStyle/>
          <a:p>
            <a:pPr algn="l"/>
            <a:r>
              <a:rPr lang="en-US" sz="4800">
                <a:solidFill>
                  <a:srgbClr val="FFFFFF"/>
                </a:solidFill>
              </a:rPr>
              <a:t>Azure AI Foundry E2E Lab — Comprehensive Workshop Deck Outline</a:t>
            </a:r>
          </a:p>
        </p:txBody>
      </p:sp>
      <p:sp>
        <p:nvSpPr>
          <p:cNvPr id="27" name="Rectangle 2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07C46EF-1D3A-01B7-84D6-3CAADAF88F45}"/>
              </a:ext>
            </a:extLst>
          </p:cNvPr>
          <p:cNvSpPr>
            <a:spLocks noGrp="1"/>
          </p:cNvSpPr>
          <p:nvPr>
            <p:ph type="subTitle" idx="1"/>
          </p:nvPr>
        </p:nvSpPr>
        <p:spPr>
          <a:xfrm>
            <a:off x="4285397" y="4960961"/>
            <a:ext cx="7055893" cy="1078054"/>
          </a:xfrm>
        </p:spPr>
        <p:txBody>
          <a:bodyPr>
            <a:normAutofit/>
          </a:bodyPr>
          <a:lstStyle/>
          <a:p>
            <a:pPr algn="l"/>
            <a:r>
              <a:rPr lang="en-US">
                <a:solidFill>
                  <a:srgbClr val="FFFFFF"/>
                </a:solidFill>
              </a:rPr>
              <a:t>Detailed guide to AI workshop setup and implementation</a:t>
            </a:r>
          </a:p>
        </p:txBody>
      </p:sp>
    </p:spTree>
    <p:extLst>
      <p:ext uri="{BB962C8B-B14F-4D97-AF65-F5344CB8AC3E}">
        <p14:creationId xmlns:p14="http://schemas.microsoft.com/office/powerpoint/2010/main" val="5288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7E628-F594-87EC-B916-32AFDF17526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Variables for Configuration</a:t>
            </a:r>
          </a:p>
        </p:txBody>
      </p:sp>
      <p:pic>
        <p:nvPicPr>
          <p:cNvPr id="5" name="Content Placeholder 4" descr="Computer script on a screen">
            <a:extLst>
              <a:ext uri="{FF2B5EF4-FFF2-40B4-BE49-F238E27FC236}">
                <a16:creationId xmlns:a16="http://schemas.microsoft.com/office/drawing/2014/main" id="{4E7C8897-6E1C-44F7-8793-7C54A3212F05}"/>
              </a:ext>
            </a:extLst>
          </p:cNvPr>
          <p:cNvPicPr>
            <a:picLocks noGrp="1" noChangeAspect="1"/>
          </p:cNvPicPr>
          <p:nvPr>
            <p:ph sz="half" idx="1"/>
          </p:nvPr>
        </p:nvPicPr>
        <p:blipFill>
          <a:blip r:embed="rId3"/>
          <a:srcRect l="5797" r="46410"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6E2496C8-E4D7-C02C-8FE2-83FC73015F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Purpose of Environment Variables</a:t>
            </a:r>
          </a:p>
          <a:p>
            <a:pPr marL="0" lvl="1" indent="0">
              <a:buFont typeface="Arial" panose="020B0604020202020204" pitchFamily="34" charset="0"/>
              <a:buNone/>
            </a:pPr>
            <a:r>
              <a:rPr lang="en-US" sz="1400"/>
              <a:t>Environment variables control the configuration and behavior of AI services in different environments.</a:t>
            </a:r>
          </a:p>
          <a:p>
            <a:pPr marL="0" indent="0">
              <a:spcBef>
                <a:spcPts val="2500"/>
              </a:spcBef>
              <a:buFont typeface="Arial" panose="020B0604020202020204" pitchFamily="34" charset="0"/>
              <a:buNone/>
            </a:pPr>
            <a:r>
              <a:rPr lang="en-US" sz="1400" b="1"/>
              <a:t>Authentication Setup</a:t>
            </a:r>
          </a:p>
          <a:p>
            <a:pPr marL="0" lvl="1" indent="0">
              <a:buFont typeface="Arial" panose="020B0604020202020204" pitchFamily="34" charset="0"/>
              <a:buNone/>
            </a:pPr>
            <a:r>
              <a:rPr lang="en-US" sz="1400"/>
              <a:t>Proper environment variable configuration is essential for secure authentication of AI services in labs.</a:t>
            </a:r>
          </a:p>
          <a:p>
            <a:pPr marL="0" indent="0">
              <a:spcBef>
                <a:spcPts val="2500"/>
              </a:spcBef>
              <a:buFont typeface="Arial" panose="020B0604020202020204" pitchFamily="34" charset="0"/>
              <a:buNone/>
            </a:pPr>
            <a:r>
              <a:rPr lang="en-US" sz="1400" b="1"/>
              <a:t>Testing in Lab Environment</a:t>
            </a:r>
          </a:p>
          <a:p>
            <a:pPr marL="0" lvl="1" indent="0">
              <a:buFont typeface="Arial" panose="020B0604020202020204" pitchFamily="34" charset="0"/>
              <a:buNone/>
            </a:pPr>
            <a:r>
              <a:rPr lang="en-US" sz="1400"/>
              <a:t>Lab environments use environment variables to simulate real AI service conditions for testing and development.</a:t>
            </a:r>
          </a:p>
        </p:txBody>
      </p:sp>
    </p:spTree>
    <p:extLst>
      <p:ext uri="{BB962C8B-B14F-4D97-AF65-F5344CB8AC3E}">
        <p14:creationId xmlns:p14="http://schemas.microsoft.com/office/powerpoint/2010/main" val="2605689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63BE6-7522-4993-8EB6-BC224D2793B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Azure AI Search Settings</a:t>
            </a:r>
          </a:p>
        </p:txBody>
      </p:sp>
      <p:sp>
        <p:nvSpPr>
          <p:cNvPr id="4" name="Content Placeholder 3">
            <a:extLst>
              <a:ext uri="{FF2B5EF4-FFF2-40B4-BE49-F238E27FC236}">
                <a16:creationId xmlns:a16="http://schemas.microsoft.com/office/drawing/2014/main" id="{2C2D88F6-5ABE-97F0-2040-F46FC3DCF3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Indexing Configuration</a:t>
            </a:r>
          </a:p>
          <a:p>
            <a:pPr marL="0" lvl="1" indent="0">
              <a:buFont typeface="Arial" panose="020B0604020202020204" pitchFamily="34" charset="0"/>
              <a:buNone/>
            </a:pPr>
            <a:r>
              <a:rPr lang="en-US" sz="1400"/>
              <a:t>Setup and customize the indexing process to organize and optimize searchable data effectively.</a:t>
            </a:r>
          </a:p>
          <a:p>
            <a:pPr marL="0" indent="0">
              <a:spcBef>
                <a:spcPts val="2500"/>
              </a:spcBef>
              <a:buFont typeface="Arial" panose="020B0604020202020204" pitchFamily="34" charset="0"/>
              <a:buNone/>
            </a:pPr>
            <a:r>
              <a:rPr lang="en-US" sz="1400" b="1"/>
              <a:t>Querying Capabilities</a:t>
            </a:r>
          </a:p>
          <a:p>
            <a:pPr marL="0" lvl="1" indent="0">
              <a:buFont typeface="Arial" panose="020B0604020202020204" pitchFamily="34" charset="0"/>
              <a:buNone/>
            </a:pPr>
            <a:r>
              <a:rPr lang="en-US" sz="1400"/>
              <a:t>Configure querying parameters to enable efficient and accurate retrieval of search results.</a:t>
            </a:r>
          </a:p>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Integrate AI models to enhance search relevance with natural language processing and machine learning.</a:t>
            </a:r>
          </a:p>
        </p:txBody>
      </p:sp>
      <p:pic>
        <p:nvPicPr>
          <p:cNvPr id="5" name="Content Placeholder 4" descr="Cloud computing digital concept">
            <a:extLst>
              <a:ext uri="{FF2B5EF4-FFF2-40B4-BE49-F238E27FC236}">
                <a16:creationId xmlns:a16="http://schemas.microsoft.com/office/drawing/2014/main" id="{FD20F463-BFD6-4F72-8682-44838561A32F}"/>
              </a:ext>
            </a:extLst>
          </p:cNvPr>
          <p:cNvPicPr>
            <a:picLocks noGrp="1" noChangeAspect="1"/>
          </p:cNvPicPr>
          <p:nvPr>
            <p:ph sz="half" idx="1"/>
          </p:nvPr>
        </p:nvPicPr>
        <p:blipFill>
          <a:blip r:embed="rId3"/>
          <a:srcRect l="43248" r="17002"/>
          <a:stretch>
            <a:fillRect/>
          </a:stretch>
        </p:blipFill>
        <p:spPr>
          <a:xfrm>
            <a:off x="7345680" y="10"/>
            <a:ext cx="4846320" cy="6857990"/>
          </a:xfrm>
          <a:prstGeom prst="rect">
            <a:avLst/>
          </a:prstGeom>
        </p:spPr>
      </p:pic>
    </p:spTree>
    <p:extLst>
      <p:ext uri="{BB962C8B-B14F-4D97-AF65-F5344CB8AC3E}">
        <p14:creationId xmlns:p14="http://schemas.microsoft.com/office/powerpoint/2010/main" val="16103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0C5AEB-7669-DC19-D5B6-A1944B631E69}"/>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I–IV: Foundational Implementation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06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930DB4F-BD6C-B7CE-E76C-85764139202D}"/>
              </a:ext>
            </a:extLst>
          </p:cNvPr>
          <p:cNvPicPr>
            <a:picLocks noGrp="1" noChangeAspect="1"/>
          </p:cNvPicPr>
          <p:nvPr>
            <p:ph idx="1"/>
          </p:nvPr>
        </p:nvPicPr>
        <p:blipFill>
          <a:blip r:embed="rId2"/>
          <a:stretch>
            <a:fillRect/>
          </a:stretch>
        </p:blipFill>
        <p:spPr>
          <a:xfrm>
            <a:off x="3505455" y="643467"/>
            <a:ext cx="518109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50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51326A9-56D7-633B-4F56-9C04E39627B6}"/>
              </a:ext>
            </a:extLst>
          </p:cNvPr>
          <p:cNvPicPr>
            <a:picLocks noGrp="1" noChangeAspect="1"/>
          </p:cNvPicPr>
          <p:nvPr>
            <p:ph idx="1"/>
          </p:nvPr>
        </p:nvPicPr>
        <p:blipFill>
          <a:blip r:embed="rId2"/>
          <a:stretch>
            <a:fillRect/>
          </a:stretch>
        </p:blipFill>
        <p:spPr>
          <a:xfrm>
            <a:off x="3331359" y="643467"/>
            <a:ext cx="552928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445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41A7A-7FBA-5692-A419-42A9BBAE8E6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1: Initial Setup and Prerequisites</a:t>
            </a:r>
          </a:p>
        </p:txBody>
      </p:sp>
      <p:pic>
        <p:nvPicPr>
          <p:cNvPr id="5" name="Content Placeholder 4" descr="Home office during coronavirus.">
            <a:extLst>
              <a:ext uri="{FF2B5EF4-FFF2-40B4-BE49-F238E27FC236}">
                <a16:creationId xmlns:a16="http://schemas.microsoft.com/office/drawing/2014/main" id="{C4A91A6B-CC8A-40E4-B541-4B78A449AF86}"/>
              </a:ext>
            </a:extLst>
          </p:cNvPr>
          <p:cNvPicPr>
            <a:picLocks noGrp="1" noChangeAspect="1"/>
          </p:cNvPicPr>
          <p:nvPr>
            <p:ph sz="half" idx="1"/>
          </p:nvPr>
        </p:nvPicPr>
        <p:blipFill>
          <a:blip r:embed="rId3"/>
          <a:srcRect l="19283" r="18683" b="-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A703E0B8-1213-293A-869E-B08D29E20E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Setup Essential Tools</a:t>
            </a:r>
          </a:p>
          <a:p>
            <a:pPr marL="0" lvl="1" indent="0">
              <a:buFont typeface="Arial" panose="020B0604020202020204" pitchFamily="34" charset="0"/>
              <a:buNone/>
            </a:pPr>
            <a:r>
              <a:rPr lang="en-US" sz="1400"/>
              <a:t>Prepare all necessary software and hardware tools to start the lab effectively.</a:t>
            </a:r>
          </a:p>
          <a:p>
            <a:pPr marL="0" indent="0">
              <a:spcBef>
                <a:spcPts val="2500"/>
              </a:spcBef>
              <a:buFont typeface="Arial" panose="020B0604020202020204" pitchFamily="34" charset="0"/>
              <a:buNone/>
            </a:pPr>
            <a:r>
              <a:rPr lang="en-US" sz="1400" b="1"/>
              <a:t>Verify Prerequisites</a:t>
            </a:r>
          </a:p>
          <a:p>
            <a:pPr marL="0" lvl="1" indent="0">
              <a:buFont typeface="Arial" panose="020B0604020202020204" pitchFamily="34" charset="0"/>
              <a:buNone/>
            </a:pPr>
            <a:r>
              <a:rPr lang="en-US" sz="1400"/>
              <a:t>Ensure all prerequisite services and components are installed and properly configured.</a:t>
            </a:r>
          </a:p>
        </p:txBody>
      </p:sp>
    </p:spTree>
    <p:extLst>
      <p:ext uri="{BB962C8B-B14F-4D97-AF65-F5344CB8AC3E}">
        <p14:creationId xmlns:p14="http://schemas.microsoft.com/office/powerpoint/2010/main" val="263714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3E867-C8D0-F36E-6246-D2F5F79DA31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Phase 2: Chat-RAG — Retrieval-Augmented Generation</a:t>
            </a:r>
          </a:p>
        </p:txBody>
      </p:sp>
      <p:sp>
        <p:nvSpPr>
          <p:cNvPr id="4" name="Content Placeholder 3">
            <a:extLst>
              <a:ext uri="{FF2B5EF4-FFF2-40B4-BE49-F238E27FC236}">
                <a16:creationId xmlns:a16="http://schemas.microsoft.com/office/drawing/2014/main" id="{88748C27-2C81-E51B-4F37-9F5085007C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Retrieval-Augmented Generation Overview</a:t>
            </a:r>
          </a:p>
          <a:p>
            <a:pPr marL="0" lvl="1" indent="0">
              <a:buFont typeface="Arial" panose="020B0604020202020204" pitchFamily="34" charset="0"/>
              <a:buNone/>
            </a:pPr>
            <a:r>
              <a:rPr lang="en-US" sz="1400"/>
              <a:t>RAG combines pre-trained language models with retrieval systems to access external knowledge dynamically.</a:t>
            </a:r>
          </a:p>
          <a:p>
            <a:pPr marL="0" indent="0">
              <a:spcBef>
                <a:spcPts val="2500"/>
              </a:spcBef>
              <a:buFont typeface="Arial" panose="020B0604020202020204" pitchFamily="34" charset="0"/>
              <a:buNone/>
            </a:pPr>
            <a:r>
              <a:rPr lang="en-US" sz="1400" b="1"/>
              <a:t>Enhancing Chat Models</a:t>
            </a:r>
          </a:p>
          <a:p>
            <a:pPr marL="0" lvl="1" indent="0">
              <a:buFont typeface="Arial" panose="020B0604020202020204" pitchFamily="34" charset="0"/>
              <a:buNone/>
            </a:pPr>
            <a:r>
              <a:rPr lang="en-US" sz="1400"/>
              <a:t>RAG improves chat models by providing contextually relevant information from external sources during conversations.</a:t>
            </a:r>
          </a:p>
          <a:p>
            <a:pPr marL="0" indent="0">
              <a:spcBef>
                <a:spcPts val="2500"/>
              </a:spcBef>
              <a:buFont typeface="Arial" panose="020B0604020202020204" pitchFamily="34" charset="0"/>
              <a:buNone/>
            </a:pPr>
            <a:r>
              <a:rPr lang="en-US" sz="1400" b="1"/>
              <a:t>Integration of Knowledge Sources</a:t>
            </a:r>
          </a:p>
          <a:p>
            <a:pPr marL="0" lvl="1" indent="0">
              <a:buFont typeface="Arial" panose="020B0604020202020204" pitchFamily="34" charset="0"/>
              <a:buNone/>
            </a:pPr>
            <a:r>
              <a:rPr lang="en-US" sz="1400"/>
              <a:t>External knowledge sources are accessed in real-time to augment generation, improving response accuracy and relevance.</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DEF0520-E6B5-4DF8-B342-1CC89B69A721}"/>
              </a:ext>
            </a:extLst>
          </p:cNvPr>
          <p:cNvPicPr>
            <a:picLocks noGrp="1" noChangeAspect="1"/>
          </p:cNvPicPr>
          <p:nvPr>
            <p:ph sz="half" idx="1"/>
          </p:nvPr>
        </p:nvPicPr>
        <p:blipFill>
          <a:blip r:embed="rId3"/>
          <a:srcRect l="19527" r="3330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637907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B75BE-56FB-2304-88B9-BF7203BDC07B}"/>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Phase 3: Agent Integration</a:t>
            </a:r>
          </a:p>
        </p:txBody>
      </p:sp>
      <p:sp>
        <p:nvSpPr>
          <p:cNvPr id="4" name="Content Placeholder 3">
            <a:extLst>
              <a:ext uri="{FF2B5EF4-FFF2-40B4-BE49-F238E27FC236}">
                <a16:creationId xmlns:a16="http://schemas.microsoft.com/office/drawing/2014/main" id="{42C0FB76-D9DD-9A8C-88AC-5772E1FA38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Agent Tools Integration</a:t>
            </a:r>
          </a:p>
          <a:p>
            <a:pPr marL="0" lvl="1" indent="0">
              <a:buFont typeface="Arial" panose="020B0604020202020204" pitchFamily="34" charset="0"/>
              <a:buNone/>
            </a:pPr>
            <a:r>
              <a:rPr lang="en-US" sz="1400"/>
              <a:t>Various AI agent tools are integrated to enhance functionalities within the lab environment.</a:t>
            </a:r>
          </a:p>
          <a:p>
            <a:pPr marL="0" indent="0">
              <a:spcBef>
                <a:spcPts val="2500"/>
              </a:spcBef>
              <a:buFont typeface="Arial" panose="020B0604020202020204" pitchFamily="34" charset="0"/>
              <a:buNone/>
            </a:pPr>
            <a:r>
              <a:rPr lang="en-US" sz="1400" b="1"/>
              <a:t>Extended Lab Capabilities</a:t>
            </a:r>
          </a:p>
          <a:p>
            <a:pPr marL="0" lvl="1" indent="0">
              <a:buFont typeface="Arial" panose="020B0604020202020204" pitchFamily="34" charset="0"/>
              <a:buNone/>
            </a:pPr>
            <a:r>
              <a:rPr lang="en-US" sz="1400"/>
              <a:t>Integration extends lab capabilities by enabling advanced AI-driven operations and workflows.</a:t>
            </a:r>
          </a:p>
        </p:txBody>
      </p:sp>
      <p:pic>
        <p:nvPicPr>
          <p:cNvPr id="5" name="Content Placeholder 4" descr="fourth industrial revolution technology concept">
            <a:extLst>
              <a:ext uri="{FF2B5EF4-FFF2-40B4-BE49-F238E27FC236}">
                <a16:creationId xmlns:a16="http://schemas.microsoft.com/office/drawing/2014/main" id="{4495A21E-E1B8-416C-B3DC-8C1B513CF5AD}"/>
              </a:ext>
            </a:extLst>
          </p:cNvPr>
          <p:cNvPicPr>
            <a:picLocks noGrp="1" noChangeAspect="1"/>
          </p:cNvPicPr>
          <p:nvPr>
            <p:ph sz="half" idx="1"/>
          </p:nvPr>
        </p:nvPicPr>
        <p:blipFill>
          <a:blip r:embed="rId3"/>
          <a:srcRect l="18629" r="29096"/>
          <a:stretch>
            <a:fillRect/>
          </a:stretch>
        </p:blipFill>
        <p:spPr>
          <a:xfrm>
            <a:off x="5818632" y="-1"/>
            <a:ext cx="6373368" cy="6858001"/>
          </a:xfrm>
          <a:prstGeom prst="rect">
            <a:avLst/>
          </a:prstGeom>
        </p:spPr>
      </p:pic>
    </p:spTree>
    <p:extLst>
      <p:ext uri="{BB962C8B-B14F-4D97-AF65-F5344CB8AC3E}">
        <p14:creationId xmlns:p14="http://schemas.microsoft.com/office/powerpoint/2010/main" val="1826945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418F3-43A7-3CA1-3135-4E3587446CAC}"/>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2800" b="1" kern="1200" dirty="0">
                <a:solidFill>
                  <a:schemeClr val="tx1"/>
                </a:solidFill>
                <a:latin typeface="+mj-lt"/>
                <a:ea typeface="+mj-ea"/>
                <a:cs typeface="+mj-cs"/>
              </a:rPr>
              <a:t>Phase 4: Multi-Agent Orchestration</a:t>
            </a:r>
          </a:p>
        </p:txBody>
      </p:sp>
      <p:pic>
        <p:nvPicPr>
          <p:cNvPr id="5" name="Content Placeholder 4" descr="A 3D pattern of ring shapes connected by lines">
            <a:extLst>
              <a:ext uri="{FF2B5EF4-FFF2-40B4-BE49-F238E27FC236}">
                <a16:creationId xmlns:a16="http://schemas.microsoft.com/office/drawing/2014/main" id="{D46238FF-258A-4E42-BE0B-03156DC86D7D}"/>
              </a:ext>
            </a:extLst>
          </p:cNvPr>
          <p:cNvPicPr>
            <a:picLocks noGrp="1" noChangeAspect="1"/>
          </p:cNvPicPr>
          <p:nvPr>
            <p:ph sz="half" idx="1"/>
          </p:nvPr>
        </p:nvPicPr>
        <p:blipFill>
          <a:blip r:embed="rId3"/>
          <a:srcRect l="6517" r="41208"/>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FCF50C12-C64C-A1FC-5A97-DACEF26E22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Multi-Agent Coordination</a:t>
            </a:r>
          </a:p>
          <a:p>
            <a:pPr marL="0" lvl="1" indent="0">
              <a:buFont typeface="Arial" panose="020B0604020202020204" pitchFamily="34" charset="0"/>
              <a:buNone/>
            </a:pPr>
            <a:r>
              <a:rPr lang="en-US" sz="1400"/>
              <a:t>Multiple agents collaborate seamlessly to achieve integrated workflow objectives.</a:t>
            </a:r>
          </a:p>
          <a:p>
            <a:pPr marL="0" indent="0">
              <a:spcBef>
                <a:spcPts val="2500"/>
              </a:spcBef>
              <a:buFont typeface="Arial" panose="020B0604020202020204" pitchFamily="34" charset="0"/>
              <a:buNone/>
            </a:pPr>
            <a:r>
              <a:rPr lang="en-US" sz="1400" b="1"/>
              <a:t>Workflow Integration</a:t>
            </a:r>
          </a:p>
          <a:p>
            <a:pPr marL="0" lvl="1" indent="0">
              <a:buFont typeface="Arial" panose="020B0604020202020204" pitchFamily="34" charset="0"/>
              <a:buNone/>
            </a:pPr>
            <a:r>
              <a:rPr lang="en-US" sz="1400"/>
              <a:t>Diagrams illustrate how workflows are integrated to optimize process efficiency.</a:t>
            </a:r>
          </a:p>
        </p:txBody>
      </p:sp>
    </p:spTree>
    <p:extLst>
      <p:ext uri="{BB962C8B-B14F-4D97-AF65-F5344CB8AC3E}">
        <p14:creationId xmlns:p14="http://schemas.microsoft.com/office/powerpoint/2010/main" val="2403176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1B5303-B2D1-E34E-95F4-13FDCE362E97}"/>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V–VIII: Advanced Capabilities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75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4CDB8-A17C-410F-6A6D-0B35EF17D54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Workshop Schedule</a:t>
            </a:r>
          </a:p>
        </p:txBody>
      </p:sp>
      <p:sp>
        <p:nvSpPr>
          <p:cNvPr id="3" name="Content Placeholder 2">
            <a:extLst>
              <a:ext uri="{FF2B5EF4-FFF2-40B4-BE49-F238E27FC236}">
                <a16:creationId xmlns:a16="http://schemas.microsoft.com/office/drawing/2014/main" id="{167AA9A6-548C-8CAA-FF9A-EB8E4C7BA75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1371599" y="2318197"/>
            <a:ext cx="9724031" cy="3683358"/>
          </a:xfrm>
        </p:spPr>
        <p:txBody>
          <a:bodyPr anchor="ctr">
            <a:normAutofit/>
          </a:bodyPr>
          <a:lstStyle/>
          <a:p>
            <a:pPr>
              <a:buFont typeface="Arial" panose="020B0604020202020204" pitchFamily="34" charset="0"/>
              <a:buChar char="•"/>
            </a:pPr>
            <a:r>
              <a:rPr lang="en-US" sz="2000"/>
              <a:t>Introduction and Setup Essentials</a:t>
            </a:r>
          </a:p>
          <a:p>
            <a:pPr>
              <a:buFont typeface="Arial" panose="020B0604020202020204" pitchFamily="34" charset="0"/>
              <a:buChar char="•"/>
            </a:pPr>
            <a:r>
              <a:rPr lang="en-US" sz="2000"/>
              <a:t>Core AI Services and Configuration</a:t>
            </a:r>
          </a:p>
          <a:p>
            <a:pPr>
              <a:buFont typeface="Arial" panose="020B0604020202020204" pitchFamily="34" charset="0"/>
              <a:buChar char="•"/>
            </a:pPr>
            <a:r>
              <a:rPr lang="en-US" sz="2000"/>
              <a:t>Workshop Phases I–IV: Foundational Implementation</a:t>
            </a:r>
          </a:p>
          <a:p>
            <a:pPr>
              <a:buFont typeface="Arial" panose="020B0604020202020204" pitchFamily="34" charset="0"/>
              <a:buChar char="•"/>
            </a:pPr>
            <a:r>
              <a:rPr lang="en-US" sz="2000"/>
              <a:t>Workshop Phases V–VIII: Advanced Capabilities</a:t>
            </a:r>
          </a:p>
          <a:p>
            <a:pPr>
              <a:buFont typeface="Arial" panose="020B0604020202020204" pitchFamily="34" charset="0"/>
              <a:buChar char="•"/>
            </a:pPr>
            <a:r>
              <a:rPr lang="en-US" sz="2000"/>
              <a:t>Technical Requirements and Developer Tools</a:t>
            </a:r>
          </a:p>
          <a:p>
            <a:pPr>
              <a:buFont typeface="Arial" panose="020B0604020202020204" pitchFamily="34" charset="0"/>
              <a:buChar char="•"/>
            </a:pPr>
            <a:r>
              <a:rPr lang="en-US" sz="2000"/>
              <a:t>Troubleshooting, Best Practices, and Community</a:t>
            </a:r>
          </a:p>
          <a:p>
            <a:pPr>
              <a:buFont typeface="Arial" panose="020B0604020202020204" pitchFamily="34" charset="0"/>
              <a:buChar char="•"/>
            </a:pPr>
            <a:r>
              <a:rPr lang="en-US" sz="2000"/>
              <a:t>References and Additional Resources</a:t>
            </a:r>
          </a:p>
        </p:txBody>
      </p:sp>
    </p:spTree>
    <p:extLst>
      <p:ext uri="{BB962C8B-B14F-4D97-AF65-F5344CB8AC3E}">
        <p14:creationId xmlns:p14="http://schemas.microsoft.com/office/powerpoint/2010/main" val="3660022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DB610B-15B0-F39B-2BC7-7435421851EE}"/>
              </a:ext>
            </a:extLst>
          </p:cNvPr>
          <p:cNvPicPr>
            <a:picLocks noGrp="1" noChangeAspect="1"/>
          </p:cNvPicPr>
          <p:nvPr>
            <p:ph idx="1"/>
          </p:nvPr>
        </p:nvPicPr>
        <p:blipFill>
          <a:blip r:embed="rId2"/>
          <a:stretch>
            <a:fillRect/>
          </a:stretch>
        </p:blipFill>
        <p:spPr>
          <a:xfrm>
            <a:off x="984931" y="643467"/>
            <a:ext cx="1022213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89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F3B1F09-6FE6-50E9-A1F6-10C8360B3E94}"/>
              </a:ext>
            </a:extLst>
          </p:cNvPr>
          <p:cNvPicPr>
            <a:picLocks noGrp="1" noChangeAspect="1"/>
          </p:cNvPicPr>
          <p:nvPr>
            <p:ph idx="1"/>
          </p:nvPr>
        </p:nvPicPr>
        <p:blipFill>
          <a:blip r:embed="rId2"/>
          <a:stretch>
            <a:fillRect/>
          </a:stretch>
        </p:blipFill>
        <p:spPr>
          <a:xfrm>
            <a:off x="1251596" y="643467"/>
            <a:ext cx="968880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706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235F9-7C73-395D-F27E-C457E3CBAF7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5: MCP (Model Context Protocol)</a:t>
            </a:r>
          </a:p>
        </p:txBody>
      </p:sp>
      <p:sp>
        <p:nvSpPr>
          <p:cNvPr id="4" name="Content Placeholder 3">
            <a:extLst>
              <a:ext uri="{FF2B5EF4-FFF2-40B4-BE49-F238E27FC236}">
                <a16:creationId xmlns:a16="http://schemas.microsoft.com/office/drawing/2014/main" id="{77550146-13D4-0C8D-B9C7-3EF192C88CF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dirty="0"/>
              <a:t>Overview of MCP</a:t>
            </a:r>
          </a:p>
          <a:p>
            <a:pPr marL="0" lvl="1" indent="0">
              <a:buFont typeface="Arial" panose="020B0604020202020204" pitchFamily="34" charset="0"/>
              <a:buNone/>
            </a:pPr>
            <a:r>
              <a:rPr lang="en-US" sz="1400" dirty="0"/>
              <a:t>Model Context Protocol integrates various AI modules to work together seamlessly for complex tasks.</a:t>
            </a:r>
          </a:p>
          <a:p>
            <a:pPr marL="0" indent="0">
              <a:spcBef>
                <a:spcPts val="2500"/>
              </a:spcBef>
              <a:buFont typeface="Arial" panose="020B0604020202020204" pitchFamily="34" charset="0"/>
              <a:buNone/>
            </a:pPr>
            <a:r>
              <a:rPr lang="en-US" sz="1400" b="1" dirty="0"/>
              <a:t>Collaborative AI Components</a:t>
            </a:r>
          </a:p>
          <a:p>
            <a:pPr marL="0" lvl="1" indent="0">
              <a:buFont typeface="Arial" panose="020B0604020202020204" pitchFamily="34" charset="0"/>
              <a:buNone/>
            </a:pPr>
            <a:r>
              <a:rPr lang="en-US" sz="1400" dirty="0"/>
              <a:t>Different AI components collaborate dynamically to enhance processing capabilities and outcomes.</a:t>
            </a:r>
          </a:p>
          <a:p>
            <a:pPr marL="0" indent="0">
              <a:spcBef>
                <a:spcPts val="2500"/>
              </a:spcBef>
              <a:buFont typeface="Arial" panose="020B0604020202020204" pitchFamily="34" charset="0"/>
              <a:buNone/>
            </a:pPr>
            <a:r>
              <a:rPr lang="en-US" sz="1400" b="1" dirty="0"/>
              <a:t>Sophisticated Outcome Delivery</a:t>
            </a:r>
          </a:p>
          <a:p>
            <a:pPr marL="0" lvl="1" indent="0">
              <a:buFont typeface="Arial" panose="020B0604020202020204" pitchFamily="34" charset="0"/>
              <a:buNone/>
            </a:pPr>
            <a:r>
              <a:rPr lang="en-US" sz="1400" dirty="0"/>
              <a:t>MCP enables delivery of advanced results by leveraging multiple intelligent components working in unison.</a:t>
            </a:r>
          </a:p>
        </p:txBody>
      </p:sp>
      <p:pic>
        <p:nvPicPr>
          <p:cNvPr id="5" name="Content Placeholder 4" descr="Illustration of linked circles represents people in social network.">
            <a:extLst>
              <a:ext uri="{FF2B5EF4-FFF2-40B4-BE49-F238E27FC236}">
                <a16:creationId xmlns:a16="http://schemas.microsoft.com/office/drawing/2014/main" id="{A5C7704A-353B-4971-8610-982A08B134FE}"/>
              </a:ext>
            </a:extLst>
          </p:cNvPr>
          <p:cNvPicPr>
            <a:picLocks noGrp="1" noChangeAspect="1"/>
          </p:cNvPicPr>
          <p:nvPr>
            <p:ph sz="half" idx="1"/>
          </p:nvPr>
        </p:nvPicPr>
        <p:blipFill>
          <a:blip r:embed="rId3"/>
          <a:srcRect l="20163" r="36907"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247766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703F0-DB17-822D-1F9D-51791446918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6: Red-Teaming and Security Considerations</a:t>
            </a:r>
          </a:p>
        </p:txBody>
      </p:sp>
      <p:sp>
        <p:nvSpPr>
          <p:cNvPr id="4" name="Content Placeholder 3">
            <a:extLst>
              <a:ext uri="{FF2B5EF4-FFF2-40B4-BE49-F238E27FC236}">
                <a16:creationId xmlns:a16="http://schemas.microsoft.com/office/drawing/2014/main" id="{653A30BF-5AE0-0650-1EE9-D9A87C3CE2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Red-Teaming Practices</a:t>
            </a:r>
          </a:p>
          <a:p>
            <a:pPr marL="0" lvl="1" indent="0">
              <a:buFont typeface="Arial" panose="020B0604020202020204" pitchFamily="34" charset="0"/>
              <a:buNone/>
            </a:pPr>
            <a:r>
              <a:rPr lang="en-US" sz="1400"/>
              <a:t>Red-teaming simulates attacks to identify vulnerabilities in AI systems before deployment.</a:t>
            </a:r>
          </a:p>
          <a:p>
            <a:pPr marL="0" indent="0">
              <a:spcBef>
                <a:spcPts val="2500"/>
              </a:spcBef>
              <a:buFont typeface="Arial" panose="020B0604020202020204" pitchFamily="34" charset="0"/>
              <a:buNone/>
            </a:pPr>
            <a:r>
              <a:rPr lang="en-US" sz="1400" b="1"/>
              <a:t>Security Measures</a:t>
            </a:r>
          </a:p>
          <a:p>
            <a:pPr marL="0" lvl="1" indent="0">
              <a:buFont typeface="Arial" panose="020B0604020202020204" pitchFamily="34" charset="0"/>
              <a:buNone/>
            </a:pPr>
            <a:r>
              <a:rPr lang="en-US" sz="1400"/>
              <a:t>Implementing strong security protocols ensures AI systems operate safely and reliably.</a:t>
            </a:r>
          </a:p>
          <a:p>
            <a:pPr marL="0" indent="0">
              <a:spcBef>
                <a:spcPts val="2500"/>
              </a:spcBef>
              <a:buFont typeface="Arial" panose="020B0604020202020204" pitchFamily="34" charset="0"/>
              <a:buNone/>
            </a:pPr>
            <a:r>
              <a:rPr lang="en-US" sz="1400" b="1"/>
              <a:t>Safe AI Deployment</a:t>
            </a:r>
          </a:p>
          <a:p>
            <a:pPr marL="0" lvl="1" indent="0">
              <a:buFont typeface="Arial" panose="020B0604020202020204" pitchFamily="34" charset="0"/>
              <a:buNone/>
            </a:pPr>
            <a:r>
              <a:rPr lang="en-US" sz="1400"/>
              <a:t>Combining red-teaming and security safeguards supports responsible and robust AI deployment.</a:t>
            </a:r>
          </a:p>
        </p:txBody>
      </p:sp>
      <p:pic>
        <p:nvPicPr>
          <p:cNvPr id="5" name="Content Placeholder 4" descr="Modern laboratory interior. Coronavirus control - map of virus occurence. Close up on hands. Protective gloves">
            <a:extLst>
              <a:ext uri="{FF2B5EF4-FFF2-40B4-BE49-F238E27FC236}">
                <a16:creationId xmlns:a16="http://schemas.microsoft.com/office/drawing/2014/main" id="{54CCCCB3-6C7D-464C-87FF-A3618477290E}"/>
              </a:ext>
            </a:extLst>
          </p:cNvPr>
          <p:cNvPicPr>
            <a:picLocks noGrp="1" noChangeAspect="1"/>
          </p:cNvPicPr>
          <p:nvPr>
            <p:ph sz="half" idx="1"/>
          </p:nvPr>
        </p:nvPicPr>
        <p:blipFill>
          <a:blip r:embed="rId3"/>
          <a:srcRect l="58839" r="1411"/>
          <a:stretch>
            <a:fillRect/>
          </a:stretch>
        </p:blipFill>
        <p:spPr>
          <a:xfrm>
            <a:off x="7345680" y="10"/>
            <a:ext cx="4846320" cy="6857990"/>
          </a:xfrm>
          <a:prstGeom prst="rect">
            <a:avLst/>
          </a:prstGeom>
        </p:spPr>
      </p:pic>
    </p:spTree>
    <p:extLst>
      <p:ext uri="{BB962C8B-B14F-4D97-AF65-F5344CB8AC3E}">
        <p14:creationId xmlns:p14="http://schemas.microsoft.com/office/powerpoint/2010/main" val="590695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C3A03-B56B-B065-366C-AA2761D42C59}"/>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7: Frameworks and Extensibility</a:t>
            </a:r>
          </a:p>
        </p:txBody>
      </p:sp>
      <p:pic>
        <p:nvPicPr>
          <p:cNvPr id="5" name="Content Placeholder 4" descr="Cloud computing concept isolated on white background">
            <a:extLst>
              <a:ext uri="{FF2B5EF4-FFF2-40B4-BE49-F238E27FC236}">
                <a16:creationId xmlns:a16="http://schemas.microsoft.com/office/drawing/2014/main" id="{07DE9506-61F1-4252-9FB9-61AA4121C37E}"/>
              </a:ext>
            </a:extLst>
          </p:cNvPr>
          <p:cNvPicPr>
            <a:picLocks noGrp="1" noChangeAspect="1"/>
          </p:cNvPicPr>
          <p:nvPr>
            <p:ph sz="half" idx="1"/>
          </p:nvPr>
        </p:nvPicPr>
        <p:blipFill>
          <a:blip r:embed="rId3"/>
          <a:srcRect l="14140" r="16160"/>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49F60ED7-AF7A-9080-77FB-DDA35A66EC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Framework Utilization</a:t>
            </a:r>
          </a:p>
          <a:p>
            <a:pPr marL="0" lvl="1" indent="0">
              <a:buFont typeface="Arial" panose="020B0604020202020204" pitchFamily="34" charset="0"/>
              <a:buNone/>
            </a:pPr>
            <a:r>
              <a:rPr lang="en-US" sz="1400"/>
              <a:t>Frameworks in the lab provide structured foundations for streamlined development and scalability.</a:t>
            </a:r>
          </a:p>
          <a:p>
            <a:pPr marL="0" indent="0">
              <a:spcBef>
                <a:spcPts val="2500"/>
              </a:spcBef>
              <a:buFont typeface="Arial" panose="020B0604020202020204" pitchFamily="34" charset="0"/>
              <a:buNone/>
            </a:pPr>
            <a:r>
              <a:rPr lang="en-US" sz="1400" b="1"/>
              <a:t>Extensibility Support</a:t>
            </a:r>
          </a:p>
          <a:p>
            <a:pPr marL="0" lvl="1" indent="0">
              <a:buFont typeface="Arial" panose="020B0604020202020204" pitchFamily="34" charset="0"/>
              <a:buNone/>
            </a:pPr>
            <a:r>
              <a:rPr lang="en-US" sz="1400"/>
              <a:t>Extensibility allows custom development and integration to enhance lab functionalities and adaptability.</a:t>
            </a:r>
          </a:p>
        </p:txBody>
      </p:sp>
    </p:spTree>
    <p:extLst>
      <p:ext uri="{BB962C8B-B14F-4D97-AF65-F5344CB8AC3E}">
        <p14:creationId xmlns:p14="http://schemas.microsoft.com/office/powerpoint/2010/main" val="3759999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7C795-F530-19E0-B9C9-B7B90FC0C8DF}"/>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sz="3600" b="1" kern="1200">
                <a:solidFill>
                  <a:schemeClr val="tx1"/>
                </a:solidFill>
                <a:latin typeface="+mj-lt"/>
                <a:ea typeface="+mj-ea"/>
                <a:cs typeface="+mj-cs"/>
              </a:rPr>
              <a:t>Phase 8: Observability and Evaluation</a:t>
            </a:r>
          </a:p>
        </p:txBody>
      </p:sp>
      <p:pic>
        <p:nvPicPr>
          <p:cNvPr id="5" name="Content Placeholder 4" descr="Three graphs detailing the performance of the three sectors presented by the pie chart on the monitor.See all my">
            <a:extLst>
              <a:ext uri="{FF2B5EF4-FFF2-40B4-BE49-F238E27FC236}">
                <a16:creationId xmlns:a16="http://schemas.microsoft.com/office/drawing/2014/main" id="{0A865A39-3D1E-41E2-8B56-EBA8ADC9E0CE}"/>
              </a:ext>
            </a:extLst>
          </p:cNvPr>
          <p:cNvPicPr>
            <a:picLocks noGrp="1" noChangeAspect="1"/>
          </p:cNvPicPr>
          <p:nvPr>
            <p:ph sz="half" idx="1"/>
          </p:nvPr>
        </p:nvPicPr>
        <p:blipFill>
          <a:blip r:embed="rId3"/>
          <a:stretch>
            <a:fillRect/>
          </a:stretch>
        </p:blipFill>
        <p:spPr>
          <a:xfrm>
            <a:off x="614678" y="2441274"/>
            <a:ext cx="5173647" cy="3013649"/>
          </a:xfrm>
          <a:prstGeom prst="rect">
            <a:avLst/>
          </a:prstGeom>
        </p:spPr>
      </p:pic>
      <p:sp>
        <p:nvSpPr>
          <p:cNvPr id="4" name="Content Placeholder 3">
            <a:extLst>
              <a:ext uri="{FF2B5EF4-FFF2-40B4-BE49-F238E27FC236}">
                <a16:creationId xmlns:a16="http://schemas.microsoft.com/office/drawing/2014/main" id="{01FA3A59-9010-7A48-0630-C75D86D577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Font typeface="Arial" panose="020B0604020202020204" pitchFamily="34" charset="0"/>
              <a:buNone/>
            </a:pPr>
            <a:r>
              <a:rPr lang="en-US" sz="1400" b="1"/>
              <a:t>Monitoring Tools</a:t>
            </a:r>
          </a:p>
          <a:p>
            <a:pPr marL="0" lvl="1" indent="0">
              <a:buFont typeface="Arial" panose="020B0604020202020204" pitchFamily="34" charset="0"/>
              <a:buNone/>
            </a:pPr>
            <a:r>
              <a:rPr lang="en-US" sz="1400"/>
              <a:t>Explore various tools designed to continuously monitor AI system performance and detect anomalies in real-time.</a:t>
            </a:r>
          </a:p>
          <a:p>
            <a:pPr marL="0" indent="0">
              <a:spcBef>
                <a:spcPts val="2500"/>
              </a:spcBef>
              <a:buFont typeface="Arial" panose="020B0604020202020204" pitchFamily="34" charset="0"/>
              <a:buNone/>
            </a:pPr>
            <a:r>
              <a:rPr lang="en-US" sz="1400" b="1"/>
              <a:t>Observability Methods</a:t>
            </a:r>
          </a:p>
          <a:p>
            <a:pPr marL="0" lvl="1" indent="0">
              <a:buFont typeface="Arial" panose="020B0604020202020204" pitchFamily="34" charset="0"/>
              <a:buNone/>
            </a:pPr>
            <a:r>
              <a:rPr lang="en-US" sz="1400"/>
              <a:t>Understand methods that provide insights into AI system behavior, enabling better transparency and issue diagnosis.</a:t>
            </a:r>
          </a:p>
          <a:p>
            <a:pPr marL="0" indent="0">
              <a:spcBef>
                <a:spcPts val="2500"/>
              </a:spcBef>
              <a:buFont typeface="Arial" panose="020B0604020202020204" pitchFamily="34" charset="0"/>
              <a:buNone/>
            </a:pPr>
            <a:r>
              <a:rPr lang="en-US" sz="1400" b="1"/>
              <a:t>Performance Evaluation</a:t>
            </a:r>
          </a:p>
          <a:p>
            <a:pPr marL="0" lvl="1" indent="0">
              <a:buFont typeface="Arial" panose="020B0604020202020204" pitchFamily="34" charset="0"/>
              <a:buNone/>
            </a:pPr>
            <a:r>
              <a:rPr lang="en-US" sz="1400"/>
              <a:t>Learn techniques for evaluating AI system accuracy, efficiency, and overall effectiveness throughout its lifecycle.</a:t>
            </a:r>
          </a:p>
        </p:txBody>
      </p:sp>
    </p:spTree>
    <p:extLst>
      <p:ext uri="{BB962C8B-B14F-4D97-AF65-F5344CB8AC3E}">
        <p14:creationId xmlns:p14="http://schemas.microsoft.com/office/powerpoint/2010/main" val="3771729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Red toy person in front of two lines of white figures">
            <a:extLst>
              <a:ext uri="{FF2B5EF4-FFF2-40B4-BE49-F238E27FC236}">
                <a16:creationId xmlns:a16="http://schemas.microsoft.com/office/drawing/2014/main" id="{DA3244A5-93A4-3912-7FC4-62D0A01AB519}"/>
              </a:ext>
            </a:extLst>
          </p:cNvPr>
          <p:cNvPicPr>
            <a:picLocks noChangeAspect="1"/>
          </p:cNvPicPr>
          <p:nvPr/>
        </p:nvPicPr>
        <p:blipFill>
          <a:blip r:embed="rId3"/>
          <a:srcRect l="2607" t="9091" r="21702" b="-2"/>
          <a:stretch>
            <a:fillRect/>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FFAA2-9730-E7C2-4ACD-A58F39E9FE00}"/>
              </a:ext>
            </a:extLst>
          </p:cNvPr>
          <p:cNvSpPr>
            <a:spLocks noGrp="1"/>
          </p:cNvSpPr>
          <p:nvPr>
            <p:ph type="ctrTitle"/>
          </p:nvPr>
        </p:nvSpPr>
        <p:spPr>
          <a:xfrm>
            <a:off x="477981" y="1122363"/>
            <a:ext cx="4023360" cy="3204134"/>
          </a:xfrm>
        </p:spPr>
        <p:txBody>
          <a:bodyPr anchor="b">
            <a:normAutofit/>
          </a:bodyPr>
          <a:lstStyle/>
          <a:p>
            <a:pPr algn="l"/>
            <a:r>
              <a:rPr lang="en-US" sz="4400">
                <a:solidFill>
                  <a:schemeClr val="bg1"/>
                </a:solidFill>
              </a:rPr>
              <a:t>Troubleshooting, Best Practices, and Community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5371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FD7D-85EB-7478-21B3-1D1FC2720C8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Troubleshooting Common Issues</a:t>
            </a:r>
          </a:p>
        </p:txBody>
      </p:sp>
      <p:sp>
        <p:nvSpPr>
          <p:cNvPr id="4" name="Content Placeholder 3">
            <a:extLst>
              <a:ext uri="{FF2B5EF4-FFF2-40B4-BE49-F238E27FC236}">
                <a16:creationId xmlns:a16="http://schemas.microsoft.com/office/drawing/2014/main" id="{8ECC3D20-E059-2FE0-D925-EA84761EAA1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Identify Frequent Issues</a:t>
            </a:r>
          </a:p>
          <a:p>
            <a:pPr marL="0" lvl="1" indent="0">
              <a:buFont typeface="Arial" panose="020B0604020202020204" pitchFamily="34" charset="0"/>
              <a:buNone/>
            </a:pPr>
            <a:r>
              <a:rPr lang="en-US" sz="1400"/>
              <a:t>Recognize common problems that occur regularly during lab sessions to address them effectively.</a:t>
            </a:r>
          </a:p>
          <a:p>
            <a:pPr marL="0" indent="0">
              <a:spcBef>
                <a:spcPts val="2500"/>
              </a:spcBef>
              <a:buFont typeface="Arial" panose="020B0604020202020204" pitchFamily="34" charset="0"/>
              <a:buNone/>
            </a:pPr>
            <a:r>
              <a:rPr lang="en-US" sz="1400" b="1"/>
              <a:t>Practical Solutions</a:t>
            </a:r>
          </a:p>
          <a:p>
            <a:pPr marL="0" lvl="1" indent="0">
              <a:buFont typeface="Arial" panose="020B0604020202020204" pitchFamily="34" charset="0"/>
              <a:buNone/>
            </a:pPr>
            <a:r>
              <a:rPr lang="en-US" sz="1400"/>
              <a:t>Apply proven techniques and methods to quickly resolve identified issues and minimize downtime.</a:t>
            </a:r>
          </a:p>
        </p:txBody>
      </p:sp>
      <p:pic>
        <p:nvPicPr>
          <p:cNvPr id="5" name="Content Placeholder 4" descr="Young worker in the control room">
            <a:extLst>
              <a:ext uri="{FF2B5EF4-FFF2-40B4-BE49-F238E27FC236}">
                <a16:creationId xmlns:a16="http://schemas.microsoft.com/office/drawing/2014/main" id="{81493DA3-9255-406A-89D0-8497DC5C7B53}"/>
              </a:ext>
            </a:extLst>
          </p:cNvPr>
          <p:cNvPicPr>
            <a:picLocks noGrp="1" noChangeAspect="1"/>
          </p:cNvPicPr>
          <p:nvPr>
            <p:ph sz="half" idx="1"/>
          </p:nvPr>
        </p:nvPicPr>
        <p:blipFill>
          <a:blip r:embed="rId3"/>
          <a:srcRect l="15975" r="22224"/>
          <a:stretch>
            <a:fillRect/>
          </a:stretch>
        </p:blipFill>
        <p:spPr>
          <a:xfrm>
            <a:off x="5818632" y="-1"/>
            <a:ext cx="6373368" cy="6858001"/>
          </a:xfrm>
          <a:prstGeom prst="rect">
            <a:avLst/>
          </a:prstGeom>
        </p:spPr>
      </p:pic>
    </p:spTree>
    <p:extLst>
      <p:ext uri="{BB962C8B-B14F-4D97-AF65-F5344CB8AC3E}">
        <p14:creationId xmlns:p14="http://schemas.microsoft.com/office/powerpoint/2010/main" val="19783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C97F5AC-E8BA-8B47-203D-BFE7ACEBF571}"/>
              </a:ext>
            </a:extLst>
          </p:cNvPr>
          <p:cNvSpPr>
            <a:spLocks noGrp="1"/>
          </p:cNvSpPr>
          <p:nvPr>
            <p:ph type="title"/>
          </p:nvPr>
        </p:nvSpPr>
        <p:spPr>
          <a:xfrm>
            <a:off x="614679" y="548639"/>
            <a:ext cx="3977640" cy="5719640"/>
          </a:xfrm>
        </p:spPr>
        <p:txBody>
          <a:bodyPr anchor="t">
            <a:normAutofit/>
          </a:bodyPr>
          <a:lstStyle/>
          <a:p>
            <a:r>
              <a:rPr lang="en-US"/>
              <a:t>Best Practices for Lab Success</a:t>
            </a:r>
          </a:p>
        </p:txBody>
      </p:sp>
      <p:graphicFrame>
        <p:nvGraphicFramePr>
          <p:cNvPr id="4" name="Content Placeholder 3">
            <a:extLst>
              <a:ext uri="{FF2B5EF4-FFF2-40B4-BE49-F238E27FC236}">
                <a16:creationId xmlns:a16="http://schemas.microsoft.com/office/drawing/2014/main" id="{6BB43395-014B-49BA-82B7-FF732BBC0390}"/>
              </a:ext>
            </a:extLst>
          </p:cNvPr>
          <p:cNvGraphicFramePr>
            <a:graphicFrameLocks noGrp="1"/>
          </p:cNvGraphicFramePr>
          <p:nvPr>
            <p:ph idx="1"/>
            <p:extLst>
              <p:ext uri="{D42A27DB-BD31-4B8C-83A1-F6EECF244321}">
                <p14:modId xmlns:p14="http://schemas.microsoft.com/office/powerpoint/2010/main" val="75683563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11385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5F77DB-F8E6-149D-8A5B-990A95B22596}"/>
              </a:ext>
            </a:extLst>
          </p:cNvPr>
          <p:cNvSpPr>
            <a:spLocks noGrp="1"/>
          </p:cNvSpPr>
          <p:nvPr>
            <p:ph type="ctrTitle"/>
          </p:nvPr>
        </p:nvSpPr>
        <p:spPr>
          <a:xfrm>
            <a:off x="3880430" y="583345"/>
            <a:ext cx="7160357" cy="4164820"/>
          </a:xfrm>
        </p:spPr>
        <p:txBody>
          <a:bodyPr anchor="t">
            <a:normAutofit/>
          </a:bodyPr>
          <a:lstStyle/>
          <a:p>
            <a:pPr algn="r"/>
            <a:r>
              <a:rPr lang="en-US" sz="8000">
                <a:solidFill>
                  <a:srgbClr val="FFFFFF"/>
                </a:solidFill>
              </a:rPr>
              <a:t>References and Additional Resources</a:t>
            </a: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851258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descr="A person reaching for a paper on a table full of paper and sticky notes">
            <a:extLst>
              <a:ext uri="{FF2B5EF4-FFF2-40B4-BE49-F238E27FC236}">
                <a16:creationId xmlns:a16="http://schemas.microsoft.com/office/drawing/2014/main" id="{CE41D778-4B31-D4A0-C284-C9AFAA8DE5DB}"/>
              </a:ext>
            </a:extLst>
          </p:cNvPr>
          <p:cNvPicPr>
            <a:picLocks noChangeAspect="1"/>
          </p:cNvPicPr>
          <p:nvPr/>
        </p:nvPicPr>
        <p:blipFill>
          <a:blip r:embed="rId3">
            <a:alphaModFix amt="60000"/>
          </a:blip>
          <a:srcRect t="10835" r="-2" b="4891"/>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5D13601F-8995-2CB9-839B-249D74442FBC}"/>
              </a:ext>
            </a:extLst>
          </p:cNvPr>
          <p:cNvSpPr>
            <a:spLocks noGrp="1"/>
          </p:cNvSpPr>
          <p:nvPr>
            <p:ph type="ctrTitle"/>
          </p:nvPr>
        </p:nvSpPr>
        <p:spPr>
          <a:xfrm>
            <a:off x="838200" y="914402"/>
            <a:ext cx="10515600" cy="2985923"/>
          </a:xfrm>
        </p:spPr>
        <p:txBody>
          <a:bodyPr>
            <a:normAutofit/>
          </a:bodyPr>
          <a:lstStyle/>
          <a:p>
            <a:r>
              <a:rPr lang="en-US" sz="5200">
                <a:solidFill>
                  <a:srgbClr val="FFFFFF"/>
                </a:solidFill>
              </a:rPr>
              <a:t>Introduction and Setup Essentials</a:t>
            </a:r>
          </a:p>
        </p:txBody>
      </p:sp>
    </p:spTree>
    <p:extLst>
      <p:ext uri="{BB962C8B-B14F-4D97-AF65-F5344CB8AC3E}">
        <p14:creationId xmlns:p14="http://schemas.microsoft.com/office/powerpoint/2010/main" val="32438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A3709-EF19-0C8F-56C4-4719F603D22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Reference Materials and Documentation</a:t>
            </a:r>
          </a:p>
        </p:txBody>
      </p:sp>
      <p:sp>
        <p:nvSpPr>
          <p:cNvPr id="4" name="Content Placeholder 3">
            <a:extLst>
              <a:ext uri="{FF2B5EF4-FFF2-40B4-BE49-F238E27FC236}">
                <a16:creationId xmlns:a16="http://schemas.microsoft.com/office/drawing/2014/main" id="{55B73D88-1197-297A-51DC-A95B5874DA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Essential Documentation</a:t>
            </a:r>
          </a:p>
          <a:p>
            <a:pPr marL="0" lvl="1" indent="0">
              <a:buFont typeface="Arial" panose="020B0604020202020204" pitchFamily="34" charset="0"/>
              <a:buNone/>
            </a:pPr>
            <a:r>
              <a:rPr lang="en-US" sz="1400"/>
              <a:t>Key documents provide comprehensive guidance on Azure AI Foundry components and their functionalities.</a:t>
            </a:r>
          </a:p>
          <a:p>
            <a:pPr marL="0" indent="0">
              <a:spcBef>
                <a:spcPts val="2500"/>
              </a:spcBef>
              <a:buFont typeface="Arial" panose="020B0604020202020204" pitchFamily="34" charset="0"/>
              <a:buNone/>
            </a:pPr>
            <a:r>
              <a:rPr lang="en-US" sz="1400" b="1"/>
              <a:t>Guidance and Tutorials</a:t>
            </a:r>
          </a:p>
          <a:p>
            <a:pPr marL="0" lvl="1" indent="0">
              <a:buFont typeface="Arial" panose="020B0604020202020204" pitchFamily="34" charset="0"/>
              <a:buNone/>
            </a:pPr>
            <a:r>
              <a:rPr lang="en-US" sz="1400"/>
              <a:t>Tutorials and guides help users effectively understand and implement Azure AI Foundry components.</a:t>
            </a:r>
          </a:p>
          <a:p>
            <a:pPr marL="0" indent="0">
              <a:spcBef>
                <a:spcPts val="2500"/>
              </a:spcBef>
              <a:buFont typeface="Arial" panose="020B0604020202020204" pitchFamily="34" charset="0"/>
              <a:buNone/>
            </a:pPr>
            <a:r>
              <a:rPr lang="en-US" sz="1400" b="1"/>
              <a:t>Reference Links</a:t>
            </a:r>
          </a:p>
          <a:p>
            <a:pPr marL="0" lvl="1" indent="0">
              <a:buFont typeface="Arial" panose="020B0604020202020204" pitchFamily="34" charset="0"/>
              <a:buNone/>
            </a:pPr>
            <a:r>
              <a:rPr lang="en-US" sz="1400"/>
              <a:t>Curated links connect users to additional resources and official documentation for further study.</a:t>
            </a:r>
          </a:p>
        </p:txBody>
      </p:sp>
      <p:pic>
        <p:nvPicPr>
          <p:cNvPr id="5" name="Content Placeholder 4" descr="Abstract digital cyber space motion background">
            <a:extLst>
              <a:ext uri="{FF2B5EF4-FFF2-40B4-BE49-F238E27FC236}">
                <a16:creationId xmlns:a16="http://schemas.microsoft.com/office/drawing/2014/main" id="{6FB49330-406F-4561-92EC-1F65176F1A38}"/>
              </a:ext>
            </a:extLst>
          </p:cNvPr>
          <p:cNvPicPr>
            <a:picLocks noGrp="1" noChangeAspect="1"/>
          </p:cNvPicPr>
          <p:nvPr>
            <p:ph sz="half" idx="1"/>
          </p:nvPr>
        </p:nvPicPr>
        <p:blipFill>
          <a:blip r:embed="rId3"/>
          <a:srcRect l="45519" r="14731"/>
          <a:stretch>
            <a:fillRect/>
          </a:stretch>
        </p:blipFill>
        <p:spPr>
          <a:xfrm>
            <a:off x="7345680" y="10"/>
            <a:ext cx="4846320" cy="6857990"/>
          </a:xfrm>
          <a:prstGeom prst="rect">
            <a:avLst/>
          </a:prstGeom>
        </p:spPr>
      </p:pic>
    </p:spTree>
    <p:extLst>
      <p:ext uri="{BB962C8B-B14F-4D97-AF65-F5344CB8AC3E}">
        <p14:creationId xmlns:p14="http://schemas.microsoft.com/office/powerpoint/2010/main" val="302118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4DA2-8751-ED6D-6B7A-0DA0D110BBC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Further Learning Resources</a:t>
            </a:r>
          </a:p>
        </p:txBody>
      </p:sp>
      <p:sp>
        <p:nvSpPr>
          <p:cNvPr id="4" name="Content Placeholder 3">
            <a:extLst>
              <a:ext uri="{FF2B5EF4-FFF2-40B4-BE49-F238E27FC236}">
                <a16:creationId xmlns:a16="http://schemas.microsoft.com/office/drawing/2014/main" id="{173EE434-098A-DD29-6B27-0DBFA17DFE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Tutorials and Courses</a:t>
            </a:r>
          </a:p>
          <a:p>
            <a:pPr marL="0" lvl="1" indent="0">
              <a:buFont typeface="Arial" panose="020B0604020202020204" pitchFamily="34" charset="0"/>
              <a:buNone/>
            </a:pPr>
            <a:r>
              <a:rPr lang="en-US" sz="1400"/>
              <a:t>Structured tutorials and courses provide step-by-step guidance to master Azure AI technologies effectively.</a:t>
            </a:r>
          </a:p>
          <a:p>
            <a:pPr marL="0" indent="0">
              <a:spcBef>
                <a:spcPts val="2500"/>
              </a:spcBef>
              <a:buFont typeface="Arial" panose="020B0604020202020204" pitchFamily="34" charset="0"/>
              <a:buNone/>
            </a:pPr>
            <a:r>
              <a:rPr lang="en-US" sz="1400" b="1"/>
              <a:t>Community Forums</a:t>
            </a:r>
          </a:p>
          <a:p>
            <a:pPr marL="0" lvl="1" indent="0">
              <a:buFont typeface="Arial" panose="020B0604020202020204" pitchFamily="34" charset="0"/>
              <a:buNone/>
            </a:pPr>
            <a:r>
              <a:rPr lang="en-US" sz="1400"/>
              <a:t>Community forums offer peer support, knowledge sharing, and troubleshooting for continued learning.</a:t>
            </a:r>
          </a:p>
        </p:txBody>
      </p:sp>
      <p:pic>
        <p:nvPicPr>
          <p:cNvPr id="5" name="Content Placeholder 4" descr="Graduation cap, book, light bulb, magnifying glass on a blue background. 3d illustration">
            <a:extLst>
              <a:ext uri="{FF2B5EF4-FFF2-40B4-BE49-F238E27FC236}">
                <a16:creationId xmlns:a16="http://schemas.microsoft.com/office/drawing/2014/main" id="{7612FB96-FC74-496C-9B06-1E20A879F934}"/>
              </a:ext>
            </a:extLst>
          </p:cNvPr>
          <p:cNvPicPr>
            <a:picLocks noGrp="1" noChangeAspect="1"/>
          </p:cNvPicPr>
          <p:nvPr>
            <p:ph sz="half" idx="1"/>
          </p:nvPr>
        </p:nvPicPr>
        <p:blipFill>
          <a:blip r:embed="rId3"/>
          <a:srcRect l="17730" r="12570"/>
          <a:stretch>
            <a:fillRect/>
          </a:stretch>
        </p:blipFill>
        <p:spPr>
          <a:xfrm>
            <a:off x="5818632" y="-1"/>
            <a:ext cx="6373368" cy="6858001"/>
          </a:xfrm>
          <a:prstGeom prst="rect">
            <a:avLst/>
          </a:prstGeom>
        </p:spPr>
      </p:pic>
    </p:spTree>
    <p:extLst>
      <p:ext uri="{BB962C8B-B14F-4D97-AF65-F5344CB8AC3E}">
        <p14:creationId xmlns:p14="http://schemas.microsoft.com/office/powerpoint/2010/main" val="2254741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9F02-26EB-D7D3-0F84-2B1DD69A55A8}"/>
              </a:ext>
            </a:extLst>
          </p:cNvPr>
          <p:cNvSpPr>
            <a:spLocks noGrp="1"/>
          </p:cNvSpPr>
          <p:nvPr>
            <p:ph type="title"/>
          </p:nvPr>
        </p:nvSpPr>
        <p:spPr>
          <a:xfrm>
            <a:off x="612648" y="1847088"/>
            <a:ext cx="7344336" cy="1133856"/>
          </a:xfrm>
        </p:spPr>
        <p:txBody>
          <a:bodyPr anchor="b">
            <a:normAutofit/>
          </a:bodyPr>
          <a:lstStyle/>
          <a:p>
            <a:r>
              <a:rPr lang="en-US" sz="5100"/>
              <a:t>Summary and Next Steps</a:t>
            </a:r>
          </a:p>
        </p:txBody>
      </p:sp>
      <p:graphicFrame>
        <p:nvGraphicFramePr>
          <p:cNvPr id="9" name="Content Placeholder 2">
            <a:extLst>
              <a:ext uri="{FF2B5EF4-FFF2-40B4-BE49-F238E27FC236}">
                <a16:creationId xmlns:a16="http://schemas.microsoft.com/office/drawing/2014/main" id="{D1B0DAD1-B49F-7D27-F2B3-B4D63D1051C7}"/>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093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C35AEA1-FB6E-F7FB-80EE-11F15BC39DA0}"/>
              </a:ext>
            </a:extLst>
          </p:cNvPr>
          <p:cNvPicPr>
            <a:picLocks noGrp="1" noChangeAspect="1"/>
          </p:cNvPicPr>
          <p:nvPr>
            <p:ph idx="1"/>
          </p:nvPr>
        </p:nvPicPr>
        <p:blipFill>
          <a:blip r:embed="rId2"/>
          <a:stretch>
            <a:fillRect/>
          </a:stretch>
        </p:blipFill>
        <p:spPr>
          <a:xfrm>
            <a:off x="739208" y="643467"/>
            <a:ext cx="1071358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34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33B6E65-0B10-D0E4-306A-1C62C095B7D9}"/>
              </a:ext>
            </a:extLst>
          </p:cNvPr>
          <p:cNvPicPr>
            <a:picLocks noGrp="1" noChangeAspect="1"/>
          </p:cNvPicPr>
          <p:nvPr>
            <p:ph idx="1"/>
          </p:nvPr>
        </p:nvPicPr>
        <p:blipFill>
          <a:blip r:embed="rId2"/>
          <a:stretch>
            <a:fillRect/>
          </a:stretch>
        </p:blipFill>
        <p:spPr>
          <a:xfrm>
            <a:off x="643467" y="1425194"/>
            <a:ext cx="10905066" cy="400761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38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444B9-7A25-C6DF-4443-F20F07ED61A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Authentication and Setup Process</a:t>
            </a:r>
          </a:p>
        </p:txBody>
      </p:sp>
      <p:sp>
        <p:nvSpPr>
          <p:cNvPr id="4" name="Content Placeholder 3">
            <a:extLst>
              <a:ext uri="{FF2B5EF4-FFF2-40B4-BE49-F238E27FC236}">
                <a16:creationId xmlns:a16="http://schemas.microsoft.com/office/drawing/2014/main" id="{069DD76B-C7D9-C92F-4628-E27B459B6C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Authentication Steps</a:t>
            </a:r>
          </a:p>
          <a:p>
            <a:pPr marL="0" lvl="1" indent="0">
              <a:buFont typeface="Arial" panose="020B0604020202020204" pitchFamily="34" charset="0"/>
              <a:buNone/>
            </a:pPr>
            <a:r>
              <a:rPr lang="en-US" sz="1400"/>
              <a:t>Detailed steps to authenticate users for secure access to cloud-based Azure services.</a:t>
            </a:r>
          </a:p>
          <a:p>
            <a:pPr marL="0" indent="0">
              <a:spcBef>
                <a:spcPts val="2500"/>
              </a:spcBef>
              <a:buFont typeface="Arial" panose="020B0604020202020204" pitchFamily="34" charset="0"/>
              <a:buNone/>
            </a:pPr>
            <a:r>
              <a:rPr lang="en-US" sz="1400" b="1"/>
              <a:t>Lab Environment Setup</a:t>
            </a:r>
          </a:p>
          <a:p>
            <a:pPr marL="0" lvl="1" indent="0">
              <a:buFont typeface="Arial" panose="020B0604020202020204" pitchFamily="34" charset="0"/>
              <a:buNone/>
            </a:pPr>
            <a:r>
              <a:rPr lang="en-US" sz="1400"/>
              <a:t>Initial setup procedures to prepare the lab environment for Azure service usage and experimentation.</a:t>
            </a:r>
          </a:p>
        </p:txBody>
      </p:sp>
      <p:pic>
        <p:nvPicPr>
          <p:cNvPr id="5" name="Content Placeholder 4" descr="Cloud Network and Computing Concept">
            <a:extLst>
              <a:ext uri="{FF2B5EF4-FFF2-40B4-BE49-F238E27FC236}">
                <a16:creationId xmlns:a16="http://schemas.microsoft.com/office/drawing/2014/main" id="{BAACC735-6CC5-4A80-A936-6C06AF5832AB}"/>
              </a:ext>
            </a:extLst>
          </p:cNvPr>
          <p:cNvPicPr>
            <a:picLocks noGrp="1" noChangeAspect="1"/>
          </p:cNvPicPr>
          <p:nvPr>
            <p:ph sz="half" idx="1"/>
          </p:nvPr>
        </p:nvPicPr>
        <p:blipFill>
          <a:blip r:embed="rId3"/>
          <a:srcRect l="17936" r="20030" b="-2"/>
          <a:stretch>
            <a:fillRect/>
          </a:stretch>
        </p:blipFill>
        <p:spPr>
          <a:xfrm>
            <a:off x="5818632" y="-1"/>
            <a:ext cx="6373368" cy="6858001"/>
          </a:xfrm>
          <a:prstGeom prst="rect">
            <a:avLst/>
          </a:prstGeom>
        </p:spPr>
      </p:pic>
    </p:spTree>
    <p:extLst>
      <p:ext uri="{BB962C8B-B14F-4D97-AF65-F5344CB8AC3E}">
        <p14:creationId xmlns:p14="http://schemas.microsoft.com/office/powerpoint/2010/main" val="186857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CC97-E151-4B60-6F2B-7E6C75227BDF}"/>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and Kernel Configuration</a:t>
            </a:r>
          </a:p>
        </p:txBody>
      </p:sp>
      <p:sp>
        <p:nvSpPr>
          <p:cNvPr id="4" name="Content Placeholder 3">
            <a:extLst>
              <a:ext uri="{FF2B5EF4-FFF2-40B4-BE49-F238E27FC236}">
                <a16:creationId xmlns:a16="http://schemas.microsoft.com/office/drawing/2014/main" id="{335489CC-DF5D-6D2B-830F-B938F802F87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Environment Setup</a:t>
            </a:r>
          </a:p>
          <a:p>
            <a:pPr marL="0" lvl="1" indent="0">
              <a:buFont typeface="Arial" panose="020B0604020202020204" pitchFamily="34" charset="0"/>
              <a:buNone/>
            </a:pPr>
            <a:r>
              <a:rPr lang="en-US" sz="1400"/>
              <a:t>Proper environment setup is essential to ensure compatibility and smooth operation of lab notebooks and code.</a:t>
            </a:r>
          </a:p>
          <a:p>
            <a:pPr marL="0" indent="0">
              <a:spcBef>
                <a:spcPts val="2500"/>
              </a:spcBef>
              <a:buFont typeface="Arial" panose="020B0604020202020204" pitchFamily="34" charset="0"/>
              <a:buNone/>
            </a:pPr>
            <a:r>
              <a:rPr lang="en-US" sz="1400" b="1"/>
              <a:t>Kernel Configuration</a:t>
            </a:r>
          </a:p>
          <a:p>
            <a:pPr marL="0" lvl="1" indent="0">
              <a:buFont typeface="Arial" panose="020B0604020202020204" pitchFamily="34" charset="0"/>
              <a:buNone/>
            </a:pPr>
            <a:r>
              <a:rPr lang="en-US" sz="1400"/>
              <a:t>Configuring kernel settings correctly helps in running code efficiently without errors or interruptions.</a:t>
            </a:r>
          </a:p>
        </p:txBody>
      </p:sp>
      <p:pic>
        <p:nvPicPr>
          <p:cNvPr id="5" name="Content Placeholder 4" descr="DNA code on large LED screen">
            <a:extLst>
              <a:ext uri="{FF2B5EF4-FFF2-40B4-BE49-F238E27FC236}">
                <a16:creationId xmlns:a16="http://schemas.microsoft.com/office/drawing/2014/main" id="{0ADD831E-BE8B-47EE-9861-39E6C2A654C8}"/>
              </a:ext>
            </a:extLst>
          </p:cNvPr>
          <p:cNvPicPr>
            <a:picLocks noGrp="1" noChangeAspect="1"/>
          </p:cNvPicPr>
          <p:nvPr>
            <p:ph sz="half" idx="1"/>
          </p:nvPr>
        </p:nvPicPr>
        <p:blipFill>
          <a:blip r:embed="rId3"/>
          <a:srcRect r="37966"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134714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Open Field With Satellite Dish">
            <a:extLst>
              <a:ext uri="{FF2B5EF4-FFF2-40B4-BE49-F238E27FC236}">
                <a16:creationId xmlns:a16="http://schemas.microsoft.com/office/drawing/2014/main" id="{A8FD6321-EC8F-99F1-4E86-54656677D50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a:fill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80704-BEE5-479A-817D-7E84F3439A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Core AI Services and Configuration</a:t>
            </a:r>
          </a:p>
        </p:txBody>
      </p:sp>
    </p:spTree>
    <p:extLst>
      <p:ext uri="{BB962C8B-B14F-4D97-AF65-F5344CB8AC3E}">
        <p14:creationId xmlns:p14="http://schemas.microsoft.com/office/powerpoint/2010/main" val="270441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E2A80-6478-765E-4B53-B0D70013538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Models and Services Overview</a:t>
            </a:r>
          </a:p>
        </p:txBody>
      </p:sp>
      <p:sp>
        <p:nvSpPr>
          <p:cNvPr id="4" name="Content Placeholder 3">
            <a:extLst>
              <a:ext uri="{FF2B5EF4-FFF2-40B4-BE49-F238E27FC236}">
                <a16:creationId xmlns:a16="http://schemas.microsoft.com/office/drawing/2014/main" id="{9FC79873-A943-1855-EE2F-D568E697AA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Azure AI Foundry integrates various AI models to enhance intelligent application development capabilities.</a:t>
            </a:r>
          </a:p>
          <a:p>
            <a:pPr marL="0" indent="0">
              <a:spcBef>
                <a:spcPts val="2500"/>
              </a:spcBef>
              <a:buFont typeface="Arial" panose="020B0604020202020204" pitchFamily="34" charset="0"/>
              <a:buNone/>
            </a:pPr>
            <a:r>
              <a:rPr lang="en-US" sz="1400" b="1"/>
              <a:t>Support for Intelligent Apps</a:t>
            </a:r>
          </a:p>
          <a:p>
            <a:pPr marL="0" lvl="1" indent="0">
              <a:buFont typeface="Arial" panose="020B0604020202020204" pitchFamily="34" charset="0"/>
              <a:buNone/>
            </a:pPr>
            <a:r>
              <a:rPr lang="en-US" sz="1400"/>
              <a:t>The services enable developers to build smarter applications with AI-powered features.</a:t>
            </a:r>
          </a:p>
        </p:txBody>
      </p:sp>
      <p:pic>
        <p:nvPicPr>
          <p:cNvPr id="5" name="Content Placeholder 4" descr="AI Artificial intelligence abstract neural network future technology internet of things big data">
            <a:extLst>
              <a:ext uri="{FF2B5EF4-FFF2-40B4-BE49-F238E27FC236}">
                <a16:creationId xmlns:a16="http://schemas.microsoft.com/office/drawing/2014/main" id="{AD516A87-0FF8-4AA2-8C99-12B5F7E97903}"/>
              </a:ext>
            </a:extLst>
          </p:cNvPr>
          <p:cNvPicPr>
            <a:picLocks noGrp="1" noChangeAspect="1"/>
          </p:cNvPicPr>
          <p:nvPr>
            <p:ph sz="half" idx="1"/>
          </p:nvPr>
        </p:nvPicPr>
        <p:blipFill>
          <a:blip r:embed="rId3"/>
          <a:srcRect l="15468" r="14832"/>
          <a:stretch>
            <a:fillRect/>
          </a:stretch>
        </p:blipFill>
        <p:spPr>
          <a:xfrm>
            <a:off x="5818632" y="-1"/>
            <a:ext cx="6373368" cy="6858001"/>
          </a:xfrm>
          <a:prstGeom prst="rect">
            <a:avLst/>
          </a:prstGeom>
        </p:spPr>
      </p:pic>
    </p:spTree>
    <p:extLst>
      <p:ext uri="{BB962C8B-B14F-4D97-AF65-F5344CB8AC3E}">
        <p14:creationId xmlns:p14="http://schemas.microsoft.com/office/powerpoint/2010/main" val="249161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fbde396-1a24-4c79-8edf-9254a0f35055}"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21</TotalTime>
  <Words>1817</Words>
  <Application>Microsoft Office PowerPoint</Application>
  <PresentationFormat>Widescreen</PresentationFormat>
  <Paragraphs>176</Paragraphs>
  <Slides>32</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vt:lpstr>
      <vt:lpstr>Aptos Display</vt:lpstr>
      <vt:lpstr>Arial</vt:lpstr>
      <vt:lpstr>Calibri</vt:lpstr>
      <vt:lpstr>Neue Haas Grotesk Text Pro</vt:lpstr>
      <vt:lpstr>office theme</vt:lpstr>
      <vt:lpstr>Azure AI Foundry E2E Lab — Comprehensive Workshop Deck Outline</vt:lpstr>
      <vt:lpstr>Workshop Schedule</vt:lpstr>
      <vt:lpstr>Introduction and Setup Essentials</vt:lpstr>
      <vt:lpstr>PowerPoint Presentation</vt:lpstr>
      <vt:lpstr>PowerPoint Presentation</vt:lpstr>
      <vt:lpstr>Authentication and Setup Process</vt:lpstr>
      <vt:lpstr>Environment and Kernel Configuration</vt:lpstr>
      <vt:lpstr>Core AI Services and Configuration</vt:lpstr>
      <vt:lpstr>Models and Services Overview</vt:lpstr>
      <vt:lpstr>Environment Variables for Configuration</vt:lpstr>
      <vt:lpstr>Azure AI Search Settings</vt:lpstr>
      <vt:lpstr>Workshop Phases I–IV: Foundational Implementation</vt:lpstr>
      <vt:lpstr>PowerPoint Presentation</vt:lpstr>
      <vt:lpstr>PowerPoint Presentation</vt:lpstr>
      <vt:lpstr>Phase 1: Initial Setup and Prerequisites</vt:lpstr>
      <vt:lpstr>Phase 2: Chat-RAG — Retrieval-Augmented Generation</vt:lpstr>
      <vt:lpstr>Phase 3: Agent Integration</vt:lpstr>
      <vt:lpstr>Phase 4: Multi-Agent Orchestration</vt:lpstr>
      <vt:lpstr>Workshop Phases V–VIII: Advanced Capabilities</vt:lpstr>
      <vt:lpstr>PowerPoint Presentation</vt:lpstr>
      <vt:lpstr>PowerPoint Presentation</vt:lpstr>
      <vt:lpstr>Phase 5: MCP (Model Context Protocol)</vt:lpstr>
      <vt:lpstr>Phase 6: Red-Teaming and Security Considerations</vt:lpstr>
      <vt:lpstr>Phase 7: Frameworks and Extensibility</vt:lpstr>
      <vt:lpstr>Phase 8: Observability and Evaluation</vt:lpstr>
      <vt:lpstr>Troubleshooting, Best Practices, and Community</vt:lpstr>
      <vt:lpstr>Troubleshooting Common Issues</vt:lpstr>
      <vt:lpstr>Best Practices for Lab Success</vt:lpstr>
      <vt:lpstr>References and Additional Resources</vt:lpstr>
      <vt:lpstr>Reference Materials and Documentation</vt:lpstr>
      <vt:lpstr>Further Learning Resources</vt:lpstr>
      <vt:lpstr>Summary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Kapil Dhanger</cp:lastModifiedBy>
  <cp:revision>16</cp:revision>
  <dcterms:created xsi:type="dcterms:W3CDTF">2013-07-15T20:26:40Z</dcterms:created>
  <dcterms:modified xsi:type="dcterms:W3CDTF">2025-09-05T17:49:05Z</dcterms:modified>
</cp:coreProperties>
</file>